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8" r:id="rId2"/>
    <p:sldId id="264" r:id="rId3"/>
    <p:sldId id="266" r:id="rId4"/>
    <p:sldId id="291" r:id="rId5"/>
    <p:sldId id="293" r:id="rId6"/>
    <p:sldId id="300" r:id="rId7"/>
    <p:sldId id="272" r:id="rId8"/>
    <p:sldId id="282" r:id="rId9"/>
    <p:sldId id="280" r:id="rId10"/>
    <p:sldId id="302" r:id="rId11"/>
    <p:sldId id="301" r:id="rId12"/>
    <p:sldId id="281" r:id="rId13"/>
    <p:sldId id="303" r:id="rId14"/>
    <p:sldId id="285" r:id="rId15"/>
    <p:sldId id="298" r:id="rId16"/>
    <p:sldId id="283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ina" initials="c" lastIdx="1" clrIdx="0">
    <p:extLst>
      <p:ext uri="{19B8F6BF-5375-455C-9EA6-DF929625EA0E}">
        <p15:presenceInfo xmlns:p15="http://schemas.microsoft.com/office/powerpoint/2012/main" xmlns="" userId="chi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33CC"/>
    <a:srgbClr val="0000FF"/>
    <a:srgbClr val="993366"/>
    <a:srgbClr val="660033"/>
    <a:srgbClr val="00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043" autoAdjust="0"/>
    <p:restoredTop sz="80755" autoAdjust="0"/>
  </p:normalViewPr>
  <p:slideViewPr>
    <p:cSldViewPr snapToGrid="0">
      <p:cViewPr varScale="1">
        <p:scale>
          <a:sx n="70" d="100"/>
          <a:sy n="70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780"/>
    </p:cViewPr>
  </p:sorterViewPr>
  <p:notesViewPr>
    <p:cSldViewPr snapToGrid="0">
      <p:cViewPr>
        <p:scale>
          <a:sx n="66" d="100"/>
          <a:sy n="66" d="100"/>
        </p:scale>
        <p:origin x="2628" y="-20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F4D9B1-F5CF-4D9B-A57D-0E6679E2A24F}" type="datetimeFigureOut">
              <a:rPr lang="zh-CN" altLang="en-US" smtClean="0"/>
              <a:pPr/>
              <a:t>2017-3-3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056EE-442F-4C15-B708-8F51E96E33D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07466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同学们，与三角形一样，其实平行四边形也是基本的几何图形。之前我们在学习中，学习了一些图形与几何的知识，也掌握了一些探索和证明图形几何性质的方法，在这一章的学习中，我们将对平行四边形进行深入的研究和学习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056EE-442F-4C15-B708-8F51E96E33D4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1494852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先念题，再由学生学到练习本或学案上，找一个学生板书。</a:t>
            </a:r>
            <a:endParaRPr lang="en-US" altLang="zh-CN" dirty="0" smtClean="0"/>
          </a:p>
          <a:p>
            <a:r>
              <a:rPr lang="zh-CN" altLang="en-US" dirty="0" smtClean="0"/>
              <a:t>结束这个题的讲解之后，再点击让题和过程消失，点下张</a:t>
            </a:r>
            <a:r>
              <a:rPr lang="en-US" altLang="zh-CN" dirty="0" smtClean="0"/>
              <a:t>PPT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引出新的思考：就这个平行四边形来说，如果我将</a:t>
            </a:r>
            <a:r>
              <a:rPr lang="en-US" altLang="zh-CN" dirty="0" smtClean="0"/>
              <a:t>CD</a:t>
            </a:r>
            <a:r>
              <a:rPr lang="en-US" altLang="zh-CN" baseline="0" dirty="0" smtClean="0"/>
              <a:t> </a:t>
            </a:r>
            <a:r>
              <a:rPr lang="zh-CN" altLang="en-US" baseline="0" dirty="0" smtClean="0"/>
              <a:t>边和</a:t>
            </a:r>
            <a:r>
              <a:rPr lang="en-US" altLang="zh-CN" baseline="0" dirty="0" smtClean="0"/>
              <a:t>AB</a:t>
            </a:r>
            <a:r>
              <a:rPr lang="zh-CN" altLang="en-US" baseline="0" dirty="0" smtClean="0"/>
              <a:t>边延长变为两条平行的直线，那么同学们线段</a:t>
            </a:r>
            <a:r>
              <a:rPr lang="en-US" altLang="zh-CN" baseline="0" dirty="0" smtClean="0"/>
              <a:t>AD</a:t>
            </a:r>
            <a:r>
              <a:rPr lang="zh-CN" altLang="en-US" baseline="0" dirty="0" smtClean="0"/>
              <a:t>和线段</a:t>
            </a:r>
            <a:r>
              <a:rPr lang="en-US" altLang="zh-CN" baseline="0" dirty="0" smtClean="0"/>
              <a:t>BC</a:t>
            </a:r>
            <a:r>
              <a:rPr lang="zh-CN" altLang="en-US" baseline="0" dirty="0" smtClean="0"/>
              <a:t>还相等吗？</a:t>
            </a:r>
            <a:endParaRPr lang="en-US" altLang="zh-CN" baseline="0" dirty="0" smtClean="0"/>
          </a:p>
          <a:p>
            <a:r>
              <a:rPr lang="en-US" altLang="zh-CN" baseline="0" dirty="0" smtClean="0"/>
              <a:t>                       </a:t>
            </a:r>
            <a:r>
              <a:rPr lang="zh-CN" altLang="en-US" baseline="0" dirty="0" smtClean="0"/>
              <a:t>学生回答相等。（跨度后两张）</a:t>
            </a:r>
            <a:endParaRPr lang="en-US" altLang="zh-CN" baseline="0" dirty="0" smtClean="0"/>
          </a:p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056EE-442F-4C15-B708-8F51E96E33D4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6985588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先念题，再由学生学到练习本或学案上，找一个学生板书。</a:t>
            </a:r>
            <a:endParaRPr lang="en-US" altLang="zh-CN" dirty="0" smtClean="0"/>
          </a:p>
          <a:p>
            <a:r>
              <a:rPr lang="zh-CN" altLang="en-US" dirty="0" smtClean="0"/>
              <a:t>结束这个题的讲解之后，再点击让题和过程消失，点下张</a:t>
            </a:r>
            <a:r>
              <a:rPr lang="en-US" altLang="zh-CN" dirty="0" smtClean="0"/>
              <a:t>PPT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引出新的思考：就这个平行四边形来说，如果我将</a:t>
            </a:r>
            <a:r>
              <a:rPr lang="en-US" altLang="zh-CN" dirty="0" smtClean="0"/>
              <a:t>CD</a:t>
            </a:r>
            <a:r>
              <a:rPr lang="en-US" altLang="zh-CN" baseline="0" dirty="0" smtClean="0"/>
              <a:t> </a:t>
            </a:r>
            <a:r>
              <a:rPr lang="zh-CN" altLang="en-US" baseline="0" dirty="0" smtClean="0"/>
              <a:t>边和</a:t>
            </a:r>
            <a:r>
              <a:rPr lang="en-US" altLang="zh-CN" baseline="0" dirty="0" smtClean="0"/>
              <a:t>AB</a:t>
            </a:r>
            <a:r>
              <a:rPr lang="zh-CN" altLang="en-US" baseline="0" dirty="0" smtClean="0"/>
              <a:t>边延长变为两条平行的直线，那么同学们线段</a:t>
            </a:r>
            <a:r>
              <a:rPr lang="en-US" altLang="zh-CN" baseline="0" dirty="0" smtClean="0"/>
              <a:t>AD</a:t>
            </a:r>
            <a:r>
              <a:rPr lang="zh-CN" altLang="en-US" baseline="0" dirty="0" smtClean="0"/>
              <a:t>和线段</a:t>
            </a:r>
            <a:r>
              <a:rPr lang="en-US" altLang="zh-CN" baseline="0" dirty="0" smtClean="0"/>
              <a:t>BC</a:t>
            </a:r>
            <a:r>
              <a:rPr lang="zh-CN" altLang="en-US" baseline="0" dirty="0" smtClean="0"/>
              <a:t>还相等吗？</a:t>
            </a:r>
            <a:endParaRPr lang="en-US" altLang="zh-CN" baseline="0" dirty="0" smtClean="0"/>
          </a:p>
          <a:p>
            <a:r>
              <a:rPr lang="en-US" altLang="zh-CN" baseline="0" dirty="0" smtClean="0"/>
              <a:t>                       </a:t>
            </a:r>
            <a:r>
              <a:rPr lang="zh-CN" altLang="en-US" baseline="0" dirty="0" smtClean="0"/>
              <a:t>学生回答相等。（跨度后两张）</a:t>
            </a:r>
            <a:endParaRPr lang="en-US" altLang="zh-CN" baseline="0" dirty="0" smtClean="0"/>
          </a:p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056EE-442F-4C15-B708-8F51E96E33D4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9281678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如果两条直线平行，那么一条直线上所有点到另一条直线的距离都相等。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056EE-442F-4C15-B708-8F51E96E33D4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1164082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如果两条直线平行，那么一条直线上所有点到另一条直线的距离都相等。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056EE-442F-4C15-B708-8F51E96E33D4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7663818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好，下面我们一起来做一个小练习。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056EE-442F-4C15-B708-8F51E96E33D4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523598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板书：要有：实验</a:t>
            </a:r>
            <a:r>
              <a:rPr lang="en-US" altLang="zh-CN" dirty="0" smtClean="0"/>
              <a:t>---</a:t>
            </a:r>
            <a:r>
              <a:rPr lang="zh-CN" altLang="en-US" dirty="0" smtClean="0"/>
              <a:t>猜想</a:t>
            </a:r>
            <a:r>
              <a:rPr lang="en-US" altLang="zh-CN" dirty="0" smtClean="0"/>
              <a:t>---</a:t>
            </a:r>
            <a:r>
              <a:rPr lang="zh-CN" altLang="en-US" dirty="0" smtClean="0"/>
              <a:t>验证</a:t>
            </a:r>
            <a:endParaRPr lang="en-US" altLang="zh-CN" dirty="0" smtClean="0"/>
          </a:p>
          <a:p>
            <a:r>
              <a:rPr lang="en-US" altLang="zh-CN" dirty="0" smtClean="0"/>
              <a:t>                     </a:t>
            </a:r>
            <a:r>
              <a:rPr lang="zh-CN" altLang="en-US" dirty="0" smtClean="0"/>
              <a:t>四边形</a:t>
            </a:r>
            <a:r>
              <a:rPr lang="en-US" altLang="zh-CN" dirty="0" smtClean="0"/>
              <a:t>---</a:t>
            </a:r>
            <a:r>
              <a:rPr lang="zh-CN" altLang="en-US" dirty="0" smtClean="0"/>
              <a:t>三角形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056EE-442F-4C15-B708-8F51E96E33D4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7342822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拓展作业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056EE-442F-4C15-B708-8F51E96E33D4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304505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演示</a:t>
            </a:r>
            <a:r>
              <a:rPr lang="en-US" altLang="zh-CN" dirty="0" smtClean="0"/>
              <a:t>PPT</a:t>
            </a:r>
            <a:r>
              <a:rPr lang="zh-CN" altLang="en-US" dirty="0" smtClean="0"/>
              <a:t>就可以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056EE-442F-4C15-B708-8F51E96E33D4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845207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在通过举例，加深定义。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056EE-442F-4C15-B708-8F51E96E33D4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653652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通过画图，形象的感知定义。（学生活动：先独自画，小组交流画法的同时，找学生到黑板上画）</a:t>
            </a: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（引出下一张）既然在我们的现实生活中，有许多物体都有平行四边形的形象，所以，对平行四边形的研究是非常有必要有意义的。</a:t>
            </a:r>
            <a:endParaRPr lang="en-US" altLang="zh-CN" dirty="0" smtClean="0"/>
          </a:p>
          <a:p>
            <a:r>
              <a:rPr lang="zh-CN" altLang="en-US" dirty="0" smtClean="0"/>
              <a:t>那么平行四边形形状的物体为什么到处可见呢？其实这与它具有的性质有关。下面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056EE-442F-4C15-B708-8F51E96E33D4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757593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下面我们试着观察一下</a:t>
            </a:r>
            <a:r>
              <a:rPr lang="zh-CN" altLang="en-US" sz="1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平行四边形，你能不能猜想出平行四边形的</a:t>
            </a:r>
            <a:r>
              <a:rPr lang="zh-CN" altLang="en-US" sz="12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对边之间</a:t>
            </a:r>
            <a:r>
              <a:rPr lang="zh-CN" altLang="en-US" sz="1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有什么特殊的关系？</a:t>
            </a:r>
            <a:r>
              <a:rPr lang="zh-CN" altLang="en-US" sz="12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对角之间</a:t>
            </a:r>
            <a:r>
              <a:rPr lang="zh-CN" altLang="en-US" sz="1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又有什么特殊的关系？</a:t>
            </a:r>
            <a:endParaRPr lang="en-US" altLang="zh-CN" sz="12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12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056EE-442F-4C15-B708-8F51E96E33D4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0351939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引导学生完成三种语言的转换后，让学生自己选择方法独立在学案上完成（学生活动：一起完成三种语言后，独立完成证明）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056EE-442F-4C15-B708-8F51E96E33D4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1956137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刚刚我们是通过</a:t>
            </a:r>
            <a:r>
              <a:rPr lang="zh-CN" altLang="en-US" u="sng" dirty="0" smtClean="0">
                <a:solidFill>
                  <a:srgbClr val="FF0000"/>
                </a:solidFill>
              </a:rPr>
              <a:t>观察</a:t>
            </a:r>
            <a:r>
              <a:rPr lang="en-US" altLang="zh-CN" u="sng" dirty="0" smtClean="0">
                <a:solidFill>
                  <a:srgbClr val="FF0000"/>
                </a:solidFill>
              </a:rPr>
              <a:t>—</a:t>
            </a:r>
            <a:r>
              <a:rPr lang="zh-CN" altLang="en-US" u="sng" dirty="0" smtClean="0">
                <a:solidFill>
                  <a:srgbClr val="FF0000"/>
                </a:solidFill>
              </a:rPr>
              <a:t>猜想</a:t>
            </a:r>
            <a:r>
              <a:rPr lang="en-US" altLang="zh-CN" u="sng" dirty="0" smtClean="0">
                <a:solidFill>
                  <a:srgbClr val="FF0000"/>
                </a:solidFill>
              </a:rPr>
              <a:t>—</a:t>
            </a:r>
            <a:r>
              <a:rPr lang="zh-CN" altLang="en-US" u="sng" dirty="0" smtClean="0">
                <a:solidFill>
                  <a:srgbClr val="FF0000"/>
                </a:solidFill>
              </a:rPr>
              <a:t>验证</a:t>
            </a:r>
            <a:r>
              <a:rPr lang="zh-CN" altLang="en-US" dirty="0" smtClean="0"/>
              <a:t>，（板书）经历了一个完成寻找真理的过程。重视定理等知识的形成过程，而不是一味的死记硬背，才是我们学好数学的方法。总结一下我们找到的平行四边形的两条性质：一个是关于边的：平行四边形对边相等。</a:t>
            </a:r>
            <a:endParaRPr lang="en-US" altLang="zh-CN" dirty="0" smtClean="0"/>
          </a:p>
          <a:p>
            <a:r>
              <a:rPr lang="zh-CN" altLang="en-US" dirty="0" smtClean="0"/>
              <a:t>一个是关于角的：平行四边形对角相等。</a:t>
            </a:r>
            <a:endParaRPr lang="en-US" altLang="zh-CN" dirty="0" smtClean="0"/>
          </a:p>
          <a:p>
            <a:r>
              <a:rPr lang="zh-CN" altLang="en-US" dirty="0" smtClean="0"/>
              <a:t>当然，平行四边形的性质还有很多，比如平行四边形在特殊，他也是四边形，那他的内角和就是</a:t>
            </a:r>
            <a:r>
              <a:rPr lang="en-US" altLang="zh-CN" dirty="0" smtClean="0"/>
              <a:t>360</a:t>
            </a:r>
            <a:r>
              <a:rPr lang="zh-CN" altLang="en-US" dirty="0" smtClean="0"/>
              <a:t>在以后的学习中我们会再学习。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056EE-442F-4C15-B708-8F51E96E33D4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663064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下面我们就应用我们刚刚所学的知识解决一下这个问题（读题）。注意学生口答完了，再点</a:t>
            </a:r>
            <a:r>
              <a:rPr lang="en-US" altLang="zh-CN" dirty="0" smtClean="0"/>
              <a:t>PPT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056EE-442F-4C15-B708-8F51E96E33D4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3095548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先念题，再由学生学到练习本或学案上，找一个学生板书。</a:t>
            </a:r>
            <a:endParaRPr lang="en-US" altLang="zh-CN" dirty="0" smtClean="0"/>
          </a:p>
          <a:p>
            <a:r>
              <a:rPr lang="zh-CN" altLang="en-US" dirty="0" smtClean="0"/>
              <a:t>结束这个题的讲解之后，再点击让题和过程消失，点下张</a:t>
            </a:r>
            <a:r>
              <a:rPr lang="en-US" altLang="zh-CN" dirty="0" smtClean="0"/>
              <a:t>PPT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引出新的思考：就这个平行四边形来说，如果我将</a:t>
            </a:r>
            <a:r>
              <a:rPr lang="en-US" altLang="zh-CN" dirty="0" smtClean="0"/>
              <a:t>CD</a:t>
            </a:r>
            <a:r>
              <a:rPr lang="en-US" altLang="zh-CN" baseline="0" dirty="0" smtClean="0"/>
              <a:t> </a:t>
            </a:r>
            <a:r>
              <a:rPr lang="zh-CN" altLang="en-US" baseline="0" dirty="0" smtClean="0"/>
              <a:t>边和</a:t>
            </a:r>
            <a:r>
              <a:rPr lang="en-US" altLang="zh-CN" baseline="0" dirty="0" smtClean="0"/>
              <a:t>AB</a:t>
            </a:r>
            <a:r>
              <a:rPr lang="zh-CN" altLang="en-US" baseline="0" dirty="0" smtClean="0"/>
              <a:t>边延长变为两条平行的直线，那么同学们线段</a:t>
            </a:r>
            <a:r>
              <a:rPr lang="en-US" altLang="zh-CN" baseline="0" dirty="0" smtClean="0"/>
              <a:t>AD</a:t>
            </a:r>
            <a:r>
              <a:rPr lang="zh-CN" altLang="en-US" baseline="0" dirty="0" smtClean="0"/>
              <a:t>和线段</a:t>
            </a:r>
            <a:r>
              <a:rPr lang="en-US" altLang="zh-CN" baseline="0" dirty="0" smtClean="0"/>
              <a:t>BC</a:t>
            </a:r>
            <a:r>
              <a:rPr lang="zh-CN" altLang="en-US" baseline="0" dirty="0" smtClean="0"/>
              <a:t>还相等吗？</a:t>
            </a:r>
            <a:endParaRPr lang="en-US" altLang="zh-CN" baseline="0" dirty="0" smtClean="0"/>
          </a:p>
          <a:p>
            <a:r>
              <a:rPr lang="en-US" altLang="zh-CN" baseline="0" dirty="0" smtClean="0"/>
              <a:t>                       </a:t>
            </a:r>
            <a:r>
              <a:rPr lang="zh-CN" altLang="en-US" baseline="0" dirty="0" smtClean="0"/>
              <a:t>学生回答相等。（跨度后两张）</a:t>
            </a:r>
            <a:endParaRPr lang="en-US" altLang="zh-CN" baseline="0" dirty="0" smtClean="0"/>
          </a:p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056EE-442F-4C15-B708-8F51E96E33D4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576139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0637-413A-4108-9F02-BC00B2C4890E}" type="datetimeFigureOut">
              <a:rPr lang="zh-CN" altLang="en-US" smtClean="0"/>
              <a:pPr/>
              <a:t>2017-3-3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68F14-3DAB-4FCA-9FE1-48203C0F37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324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0637-413A-4108-9F02-BC00B2C4890E}" type="datetimeFigureOut">
              <a:rPr lang="zh-CN" altLang="en-US" smtClean="0"/>
              <a:pPr/>
              <a:t>2017-3-3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68F14-3DAB-4FCA-9FE1-48203C0F37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140132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0637-413A-4108-9F02-BC00B2C4890E}" type="datetimeFigureOut">
              <a:rPr lang="zh-CN" altLang="en-US" smtClean="0"/>
              <a:pPr/>
              <a:t>2017-3-3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68F14-3DAB-4FCA-9FE1-48203C0F37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201279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0637-413A-4108-9F02-BC00B2C4890E}" type="datetimeFigureOut">
              <a:rPr lang="zh-CN" altLang="en-US" smtClean="0"/>
              <a:pPr/>
              <a:t>2017-3-3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68F14-3DAB-4FCA-9FE1-48203C0F37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699800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0637-413A-4108-9F02-BC00B2C4890E}" type="datetimeFigureOut">
              <a:rPr lang="zh-CN" altLang="en-US" smtClean="0"/>
              <a:pPr/>
              <a:t>2017-3-3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68F14-3DAB-4FCA-9FE1-48203C0F37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5955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0637-413A-4108-9F02-BC00B2C4890E}" type="datetimeFigureOut">
              <a:rPr lang="zh-CN" altLang="en-US" smtClean="0"/>
              <a:pPr/>
              <a:t>2017-3-3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68F14-3DAB-4FCA-9FE1-48203C0F37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7913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0637-413A-4108-9F02-BC00B2C4890E}" type="datetimeFigureOut">
              <a:rPr lang="zh-CN" altLang="en-US" smtClean="0"/>
              <a:pPr/>
              <a:t>2017-3-3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68F14-3DAB-4FCA-9FE1-48203C0F37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34986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0637-413A-4108-9F02-BC00B2C4890E}" type="datetimeFigureOut">
              <a:rPr lang="zh-CN" altLang="en-US" smtClean="0"/>
              <a:pPr/>
              <a:t>2017-3-3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68F14-3DAB-4FCA-9FE1-48203C0F37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736738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0637-413A-4108-9F02-BC00B2C4890E}" type="datetimeFigureOut">
              <a:rPr lang="zh-CN" altLang="en-US" smtClean="0"/>
              <a:pPr/>
              <a:t>2017-3-3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68F14-3DAB-4FCA-9FE1-48203C0F37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443434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0637-413A-4108-9F02-BC00B2C4890E}" type="datetimeFigureOut">
              <a:rPr lang="zh-CN" altLang="en-US" smtClean="0"/>
              <a:pPr/>
              <a:t>2017-3-3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68F14-3DAB-4FCA-9FE1-48203C0F37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72732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F0637-413A-4108-9F02-BC00B2C4890E}" type="datetimeFigureOut">
              <a:rPr lang="zh-CN" altLang="en-US" smtClean="0"/>
              <a:pPr/>
              <a:t>2017-3-3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68F14-3DAB-4FCA-9FE1-48203C0F37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959172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F0637-413A-4108-9F02-BC00B2C4890E}" type="datetimeFigureOut">
              <a:rPr lang="zh-CN" altLang="en-US" smtClean="0"/>
              <a:pPr/>
              <a:t>2017-3-3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68F14-3DAB-4FCA-9FE1-48203C0F37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5441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&#26410;&#21629;&#21517;2.gsp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0" y="1254228"/>
            <a:ext cx="12192000" cy="5847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1000">
                <a:schemeClr val="accent1">
                  <a:lumMod val="45000"/>
                  <a:lumOff val="55000"/>
                </a:schemeClr>
              </a:gs>
              <a:gs pos="86000">
                <a:srgbClr val="0070C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zh-CN" altLang="en-US" sz="3200" b="1" dirty="0">
              <a:solidFill>
                <a:srgbClr val="00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6" name="文本框 4"/>
          <p:cNvSpPr txBox="1">
            <a:spLocks noChangeArrowheads="1"/>
          </p:cNvSpPr>
          <p:nvPr/>
        </p:nvSpPr>
        <p:spPr bwMode="auto">
          <a:xfrm>
            <a:off x="1411666" y="2250017"/>
            <a:ext cx="9368668" cy="900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9" tIns="34295" rIns="68589" bIns="34295">
            <a:spAutoFit/>
          </a:bodyPr>
          <a:lstStyle/>
          <a:p>
            <a:pPr>
              <a:defRPr/>
            </a:pPr>
            <a:r>
              <a:rPr lang="en-US" altLang="zh-CN" sz="5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华康少女文字W5(P)"/>
              </a:rPr>
              <a:t>18.1.1  </a:t>
            </a:r>
            <a:r>
              <a:rPr lang="zh-CN" altLang="en-US" sz="5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华康少女文字W5(P)"/>
              </a:rPr>
              <a:t>平行四边形的性质</a:t>
            </a:r>
            <a:endParaRPr lang="zh-CN" altLang="en-US" sz="5400" b="1" dirty="0">
              <a:effectLst>
                <a:outerShdw blurRad="38100" dist="38100" dir="2700000" algn="tl">
                  <a:srgbClr val="C0C0C0"/>
                </a:outerShdw>
              </a:effectLst>
              <a:latin typeface="楷体" pitchFamily="49" charset="-122"/>
              <a:ea typeface="楷体" pitchFamily="49" charset="-122"/>
              <a:cs typeface="华康少女文字W5(P)"/>
            </a:endParaRPr>
          </a:p>
        </p:txBody>
      </p:sp>
      <p:sp>
        <p:nvSpPr>
          <p:cNvPr id="7" name="Text Box 59"/>
          <p:cNvSpPr txBox="1">
            <a:spLocks noChangeArrowheads="1"/>
          </p:cNvSpPr>
          <p:nvPr/>
        </p:nvSpPr>
        <p:spPr bwMode="auto">
          <a:xfrm>
            <a:off x="4041189" y="3881096"/>
            <a:ext cx="4441825" cy="116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170" tIns="46990" rIns="90170" bIns="46990">
            <a:spAutoFit/>
          </a:bodyPr>
          <a:lstStyle/>
          <a:p>
            <a:pPr algn="ctr" defTabSz="914400">
              <a:spcBef>
                <a:spcPct val="50000"/>
              </a:spcBef>
              <a:buFont typeface="Arial" charset="0"/>
              <a:buNone/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石家庄市第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23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中学</a:t>
            </a:r>
          </a:p>
          <a:p>
            <a:pPr algn="ctr" defTabSz="914400">
              <a:spcBef>
                <a:spcPct val="50000"/>
              </a:spcBef>
              <a:buFont typeface="Arial" charset="0"/>
              <a:buNone/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毛一鸣</a:t>
            </a:r>
            <a:endParaRPr lang="en-US" altLang="zh-CN" sz="2800" b="1" dirty="0">
              <a:effectLst>
                <a:outerShdw blurRad="38100" dist="38100" dir="2700000" algn="tl">
                  <a:srgbClr val="C0C0C0"/>
                </a:outerShdw>
              </a:effectLst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9" name="AutoShape 19"/>
          <p:cNvSpPr>
            <a:spLocks noChangeArrowheads="1"/>
          </p:cNvSpPr>
          <p:nvPr/>
        </p:nvSpPr>
        <p:spPr bwMode="auto">
          <a:xfrm>
            <a:off x="9239250" y="5107420"/>
            <a:ext cx="1368425" cy="1584325"/>
          </a:xfrm>
          <a:prstGeom prst="parallelogram">
            <a:avLst>
              <a:gd name="adj" fmla="val 55514"/>
            </a:avLst>
          </a:prstGeom>
          <a:noFill/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" name="AutoShape 20"/>
          <p:cNvSpPr>
            <a:spLocks noChangeArrowheads="1"/>
          </p:cNvSpPr>
          <p:nvPr/>
        </p:nvSpPr>
        <p:spPr bwMode="auto">
          <a:xfrm>
            <a:off x="7007225" y="5107420"/>
            <a:ext cx="1368425" cy="1584325"/>
          </a:xfrm>
          <a:prstGeom prst="parallelogram">
            <a:avLst>
              <a:gd name="adj" fmla="val 55514"/>
            </a:avLst>
          </a:prstGeom>
          <a:noFill/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AutoShape 21"/>
          <p:cNvSpPr>
            <a:spLocks noChangeArrowheads="1"/>
          </p:cNvSpPr>
          <p:nvPr/>
        </p:nvSpPr>
        <p:spPr bwMode="auto">
          <a:xfrm>
            <a:off x="8015288" y="4415270"/>
            <a:ext cx="1368425" cy="1584325"/>
          </a:xfrm>
          <a:prstGeom prst="parallelogram">
            <a:avLst>
              <a:gd name="adj" fmla="val 55514"/>
            </a:avLst>
          </a:prstGeom>
          <a:noFill/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" name="AutoShape 23"/>
          <p:cNvSpPr>
            <a:spLocks noChangeArrowheads="1"/>
          </p:cNvSpPr>
          <p:nvPr/>
        </p:nvSpPr>
        <p:spPr bwMode="auto">
          <a:xfrm>
            <a:off x="10823575" y="5107420"/>
            <a:ext cx="1368425" cy="1584325"/>
          </a:xfrm>
          <a:prstGeom prst="parallelogram">
            <a:avLst>
              <a:gd name="adj" fmla="val 55514"/>
            </a:avLst>
          </a:prstGeom>
          <a:noFill/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" name="AutoShape 24"/>
          <p:cNvSpPr>
            <a:spLocks noChangeArrowheads="1"/>
          </p:cNvSpPr>
          <p:nvPr/>
        </p:nvSpPr>
        <p:spPr bwMode="auto">
          <a:xfrm>
            <a:off x="10175875" y="4775633"/>
            <a:ext cx="1368425" cy="1584325"/>
          </a:xfrm>
          <a:prstGeom prst="parallelogram">
            <a:avLst>
              <a:gd name="adj" fmla="val 55514"/>
            </a:avLst>
          </a:prstGeom>
          <a:noFill/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" name="AutoShape 27"/>
          <p:cNvSpPr>
            <a:spLocks noChangeArrowheads="1"/>
          </p:cNvSpPr>
          <p:nvPr/>
        </p:nvSpPr>
        <p:spPr bwMode="auto">
          <a:xfrm>
            <a:off x="8159750" y="5107420"/>
            <a:ext cx="1368425" cy="1584325"/>
          </a:xfrm>
          <a:prstGeom prst="parallelogram">
            <a:avLst>
              <a:gd name="adj" fmla="val 55514"/>
            </a:avLst>
          </a:prstGeom>
          <a:noFill/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" name="AutoShape 29"/>
          <p:cNvSpPr>
            <a:spLocks noChangeArrowheads="1"/>
          </p:cNvSpPr>
          <p:nvPr/>
        </p:nvSpPr>
        <p:spPr bwMode="auto">
          <a:xfrm>
            <a:off x="9167813" y="4631170"/>
            <a:ext cx="1368425" cy="1584325"/>
          </a:xfrm>
          <a:prstGeom prst="parallelogram">
            <a:avLst>
              <a:gd name="adj" fmla="val 55514"/>
            </a:avLst>
          </a:prstGeom>
          <a:noFill/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" name="AutoShape 32"/>
          <p:cNvSpPr>
            <a:spLocks noChangeArrowheads="1"/>
          </p:cNvSpPr>
          <p:nvPr/>
        </p:nvSpPr>
        <p:spPr bwMode="auto">
          <a:xfrm>
            <a:off x="9023350" y="4126345"/>
            <a:ext cx="1368425" cy="1584325"/>
          </a:xfrm>
          <a:prstGeom prst="parallelogram">
            <a:avLst>
              <a:gd name="adj" fmla="val 55514"/>
            </a:avLst>
          </a:prstGeom>
          <a:noFill/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" name="文本框 4"/>
          <p:cNvSpPr txBox="1">
            <a:spLocks noChangeArrowheads="1"/>
          </p:cNvSpPr>
          <p:nvPr/>
        </p:nvSpPr>
        <p:spPr bwMode="auto">
          <a:xfrm>
            <a:off x="159507" y="153688"/>
            <a:ext cx="9368668" cy="992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9" tIns="34295" rIns="68589" bIns="34295">
            <a:spAutoFit/>
          </a:bodyPr>
          <a:lstStyle/>
          <a:p>
            <a:pPr>
              <a:defRPr/>
            </a:pPr>
            <a:r>
              <a:rPr lang="zh-CN" altLang="en-US" sz="6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华康少女文字W5(P)"/>
              </a:rPr>
              <a:t>第十八章</a:t>
            </a:r>
            <a:r>
              <a:rPr lang="en-US" altLang="zh-CN" sz="6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华康少女文字W5(P)"/>
              </a:rPr>
              <a:t> </a:t>
            </a:r>
            <a:r>
              <a:rPr lang="zh-CN" altLang="en-US" sz="6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华康少女文字W5(P)"/>
              </a:rPr>
              <a:t>平行四边形</a:t>
            </a:r>
            <a:endParaRPr lang="zh-CN" altLang="en-US" sz="6000" b="1" dirty="0">
              <a:effectLst>
                <a:outerShdw blurRad="38100" dist="38100" dir="2700000" algn="tl">
                  <a:srgbClr val="C0C0C0"/>
                </a:outerShdw>
              </a:effectLst>
              <a:latin typeface="楷体" pitchFamily="49" charset="-122"/>
              <a:ea typeface="楷体" pitchFamily="49" charset="-122"/>
              <a:cs typeface="华康少女文字W5(P)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2970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400"/>
                            </p:stCondLst>
                            <p:childTnLst>
                              <p:par>
                                <p:cTn id="8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7" grpId="0" animBg="1"/>
      <p:bldP spid="1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482224"/>
            <a:ext cx="12192000" cy="33855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1000">
                <a:schemeClr val="accent1">
                  <a:lumMod val="45000"/>
                  <a:lumOff val="55000"/>
                </a:schemeClr>
              </a:gs>
              <a:gs pos="86000">
                <a:srgbClr val="0070C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zh-CN" altLang="en-US" sz="1600" b="1" dirty="0">
              <a:solidFill>
                <a:srgbClr val="00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</p:txBody>
      </p: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0" y="-1588"/>
            <a:ext cx="2505075" cy="523875"/>
            <a:chOff x="0" y="-65"/>
            <a:chExt cx="1578" cy="330"/>
          </a:xfrm>
        </p:grpSpPr>
        <p:sp>
          <p:nvSpPr>
            <p:cNvPr id="7" name="Rectangle 33"/>
            <p:cNvSpPr>
              <a:spLocks noChangeArrowheads="1"/>
            </p:cNvSpPr>
            <p:nvPr/>
          </p:nvSpPr>
          <p:spPr bwMode="auto">
            <a:xfrm>
              <a:off x="288" y="-65"/>
              <a:ext cx="1140" cy="330"/>
            </a:xfrm>
            <a:prstGeom prst="rect">
              <a:avLst/>
            </a:prstGeom>
            <a:noFill/>
            <a:ln w="38100" cmpd="dbl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defTabSz="914400">
                <a:buFont typeface="Arial" charset="0"/>
                <a:buNone/>
                <a:defRPr/>
              </a:pPr>
              <a:r>
                <a:rPr lang="zh-CN" altLang="en-US" sz="28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楷体" pitchFamily="49" charset="-122"/>
                  <a:ea typeface="楷体" pitchFamily="49" charset="-122"/>
                </a:rPr>
                <a:t>一起探究</a:t>
              </a:r>
            </a:p>
          </p:txBody>
        </p:sp>
        <p:sp>
          <p:nvSpPr>
            <p:cNvPr id="8" name="Freeform 9"/>
            <p:cNvSpPr>
              <a:spLocks noEditPoints="1"/>
            </p:cNvSpPr>
            <p:nvPr/>
          </p:nvSpPr>
          <p:spPr bwMode="auto">
            <a:xfrm>
              <a:off x="1240" y="0"/>
              <a:ext cx="338" cy="221"/>
            </a:xfrm>
            <a:custGeom>
              <a:avLst/>
              <a:gdLst>
                <a:gd name="T0" fmla="*/ 2147483647 w 142"/>
                <a:gd name="T1" fmla="*/ 2147483647 h 84"/>
                <a:gd name="T2" fmla="*/ 2147483647 w 142"/>
                <a:gd name="T3" fmla="*/ 2147483647 h 84"/>
                <a:gd name="T4" fmla="*/ 2147483647 w 142"/>
                <a:gd name="T5" fmla="*/ 2147483647 h 84"/>
                <a:gd name="T6" fmla="*/ 2147483647 w 142"/>
                <a:gd name="T7" fmla="*/ 2147483647 h 84"/>
                <a:gd name="T8" fmla="*/ 2147483647 w 142"/>
                <a:gd name="T9" fmla="*/ 2147483647 h 84"/>
                <a:gd name="T10" fmla="*/ 2147483647 w 142"/>
                <a:gd name="T11" fmla="*/ 2147483647 h 84"/>
                <a:gd name="T12" fmla="*/ 2147483647 w 142"/>
                <a:gd name="T13" fmla="*/ 2147483647 h 84"/>
                <a:gd name="T14" fmla="*/ 2147483647 w 142"/>
                <a:gd name="T15" fmla="*/ 2147483647 h 84"/>
                <a:gd name="T16" fmla="*/ 2147483647 w 142"/>
                <a:gd name="T17" fmla="*/ 2147483647 h 84"/>
                <a:gd name="T18" fmla="*/ 2147483647 w 142"/>
                <a:gd name="T19" fmla="*/ 2147483647 h 84"/>
                <a:gd name="T20" fmla="*/ 2147483647 w 142"/>
                <a:gd name="T21" fmla="*/ 2147483647 h 84"/>
                <a:gd name="T22" fmla="*/ 2147483647 w 142"/>
                <a:gd name="T23" fmla="*/ 2147483647 h 84"/>
                <a:gd name="T24" fmla="*/ 2147483647 w 142"/>
                <a:gd name="T25" fmla="*/ 2147483647 h 84"/>
                <a:gd name="T26" fmla="*/ 2147483647 w 142"/>
                <a:gd name="T27" fmla="*/ 2147483647 h 84"/>
                <a:gd name="T28" fmla="*/ 2147483647 w 142"/>
                <a:gd name="T29" fmla="*/ 2147483647 h 84"/>
                <a:gd name="T30" fmla="*/ 2147483647 w 142"/>
                <a:gd name="T31" fmla="*/ 2147483647 h 84"/>
                <a:gd name="T32" fmla="*/ 2147483647 w 142"/>
                <a:gd name="T33" fmla="*/ 2147483647 h 84"/>
                <a:gd name="T34" fmla="*/ 2147483647 w 142"/>
                <a:gd name="T35" fmla="*/ 2147483647 h 84"/>
                <a:gd name="T36" fmla="*/ 2147483647 w 142"/>
                <a:gd name="T37" fmla="*/ 2147483647 h 84"/>
                <a:gd name="T38" fmla="*/ 2147483647 w 142"/>
                <a:gd name="T39" fmla="*/ 2147483647 h 84"/>
                <a:gd name="T40" fmla="*/ 2147483647 w 142"/>
                <a:gd name="T41" fmla="*/ 2147483647 h 84"/>
                <a:gd name="T42" fmla="*/ 2147483647 w 142"/>
                <a:gd name="T43" fmla="*/ 2147483647 h 84"/>
                <a:gd name="T44" fmla="*/ 2147483647 w 142"/>
                <a:gd name="T45" fmla="*/ 2147483647 h 84"/>
                <a:gd name="T46" fmla="*/ 2147483647 w 142"/>
                <a:gd name="T47" fmla="*/ 2147483647 h 84"/>
                <a:gd name="T48" fmla="*/ 2147483647 w 142"/>
                <a:gd name="T49" fmla="*/ 2147483647 h 84"/>
                <a:gd name="T50" fmla="*/ 2147483647 w 142"/>
                <a:gd name="T51" fmla="*/ 2147483647 h 84"/>
                <a:gd name="T52" fmla="*/ 2147483647 w 142"/>
                <a:gd name="T53" fmla="*/ 2147483647 h 84"/>
                <a:gd name="T54" fmla="*/ 2147483647 w 142"/>
                <a:gd name="T55" fmla="*/ 2147483647 h 84"/>
                <a:gd name="T56" fmla="*/ 2147483647 w 142"/>
                <a:gd name="T57" fmla="*/ 2147483647 h 84"/>
                <a:gd name="T58" fmla="*/ 2147483647 w 142"/>
                <a:gd name="T59" fmla="*/ 2147483647 h 84"/>
                <a:gd name="T60" fmla="*/ 2147483647 w 142"/>
                <a:gd name="T61" fmla="*/ 2147483647 h 84"/>
                <a:gd name="T62" fmla="*/ 2147483647 w 142"/>
                <a:gd name="T63" fmla="*/ 2147483647 h 84"/>
                <a:gd name="T64" fmla="*/ 2147483647 w 142"/>
                <a:gd name="T65" fmla="*/ 2147483647 h 84"/>
                <a:gd name="T66" fmla="*/ 2147483647 w 142"/>
                <a:gd name="T67" fmla="*/ 2147483647 h 84"/>
                <a:gd name="T68" fmla="*/ 2147483647 w 142"/>
                <a:gd name="T69" fmla="*/ 2147483647 h 84"/>
                <a:gd name="T70" fmla="*/ 2147483647 w 142"/>
                <a:gd name="T71" fmla="*/ 2147483647 h 84"/>
                <a:gd name="T72" fmla="*/ 2147483647 w 142"/>
                <a:gd name="T73" fmla="*/ 2147483647 h 84"/>
                <a:gd name="T74" fmla="*/ 2147483647 w 142"/>
                <a:gd name="T75" fmla="*/ 2147483647 h 84"/>
                <a:gd name="T76" fmla="*/ 2147483647 w 142"/>
                <a:gd name="T77" fmla="*/ 2147483647 h 84"/>
                <a:gd name="T78" fmla="*/ 2147483647 w 142"/>
                <a:gd name="T79" fmla="*/ 2147483647 h 84"/>
                <a:gd name="T80" fmla="*/ 2147483647 w 142"/>
                <a:gd name="T81" fmla="*/ 2147483647 h 84"/>
                <a:gd name="T82" fmla="*/ 2147483647 w 142"/>
                <a:gd name="T83" fmla="*/ 2147483647 h 84"/>
                <a:gd name="T84" fmla="*/ 2147483647 w 142"/>
                <a:gd name="T85" fmla="*/ 2147483647 h 84"/>
                <a:gd name="T86" fmla="*/ 2147483647 w 142"/>
                <a:gd name="T87" fmla="*/ 2147483647 h 84"/>
                <a:gd name="T88" fmla="*/ 2147483647 w 142"/>
                <a:gd name="T89" fmla="*/ 2147483647 h 84"/>
                <a:gd name="T90" fmla="*/ 2147483647 w 142"/>
                <a:gd name="T91" fmla="*/ 2147483647 h 84"/>
                <a:gd name="T92" fmla="*/ 2147483647 w 142"/>
                <a:gd name="T93" fmla="*/ 2147483647 h 84"/>
                <a:gd name="T94" fmla="*/ 2147483647 w 142"/>
                <a:gd name="T95" fmla="*/ 2147483647 h 84"/>
                <a:gd name="T96" fmla="*/ 2147483647 w 142"/>
                <a:gd name="T97" fmla="*/ 2147483647 h 84"/>
                <a:gd name="T98" fmla="*/ 2147483647 w 142"/>
                <a:gd name="T99" fmla="*/ 2147483647 h 84"/>
                <a:gd name="T100" fmla="*/ 2147483647 w 142"/>
                <a:gd name="T101" fmla="*/ 2147483647 h 84"/>
                <a:gd name="T102" fmla="*/ 2147483647 w 142"/>
                <a:gd name="T103" fmla="*/ 2147483647 h 84"/>
                <a:gd name="T104" fmla="*/ 2147483647 w 142"/>
                <a:gd name="T105" fmla="*/ 2147483647 h 8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42"/>
                <a:gd name="T160" fmla="*/ 0 h 84"/>
                <a:gd name="T161" fmla="*/ 142 w 142"/>
                <a:gd name="T162" fmla="*/ 84 h 8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42" h="84">
                  <a:moveTo>
                    <a:pt x="87" y="84"/>
                  </a:moveTo>
                  <a:cubicBezTo>
                    <a:pt x="86" y="84"/>
                    <a:pt x="86" y="84"/>
                    <a:pt x="85" y="83"/>
                  </a:cubicBezTo>
                  <a:cubicBezTo>
                    <a:pt x="85" y="83"/>
                    <a:pt x="85" y="82"/>
                    <a:pt x="85" y="82"/>
                  </a:cubicBezTo>
                  <a:cubicBezTo>
                    <a:pt x="85" y="81"/>
                    <a:pt x="85" y="81"/>
                    <a:pt x="85" y="81"/>
                  </a:cubicBezTo>
                  <a:cubicBezTo>
                    <a:pt x="84" y="80"/>
                    <a:pt x="83" y="79"/>
                    <a:pt x="83" y="78"/>
                  </a:cubicBezTo>
                  <a:cubicBezTo>
                    <a:pt x="82" y="75"/>
                    <a:pt x="82" y="72"/>
                    <a:pt x="81" y="70"/>
                  </a:cubicBezTo>
                  <a:cubicBezTo>
                    <a:pt x="81" y="67"/>
                    <a:pt x="81" y="64"/>
                    <a:pt x="81" y="62"/>
                  </a:cubicBezTo>
                  <a:cubicBezTo>
                    <a:pt x="81" y="61"/>
                    <a:pt x="81" y="61"/>
                    <a:pt x="81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60"/>
                    <a:pt x="81" y="60"/>
                    <a:pt x="80" y="60"/>
                  </a:cubicBezTo>
                  <a:cubicBezTo>
                    <a:pt x="80" y="60"/>
                    <a:pt x="80" y="60"/>
                    <a:pt x="79" y="60"/>
                  </a:cubicBezTo>
                  <a:cubicBezTo>
                    <a:pt x="79" y="60"/>
                    <a:pt x="79" y="60"/>
                    <a:pt x="79" y="60"/>
                  </a:cubicBezTo>
                  <a:cubicBezTo>
                    <a:pt x="74" y="61"/>
                    <a:pt x="69" y="61"/>
                    <a:pt x="64" y="61"/>
                  </a:cubicBezTo>
                  <a:cubicBezTo>
                    <a:pt x="62" y="62"/>
                    <a:pt x="61" y="62"/>
                    <a:pt x="59" y="62"/>
                  </a:cubicBezTo>
                  <a:cubicBezTo>
                    <a:pt x="56" y="62"/>
                    <a:pt x="53" y="61"/>
                    <a:pt x="50" y="61"/>
                  </a:cubicBezTo>
                  <a:cubicBezTo>
                    <a:pt x="48" y="61"/>
                    <a:pt x="46" y="61"/>
                    <a:pt x="44" y="61"/>
                  </a:cubicBezTo>
                  <a:cubicBezTo>
                    <a:pt x="43" y="61"/>
                    <a:pt x="42" y="61"/>
                    <a:pt x="41" y="61"/>
                  </a:cubicBezTo>
                  <a:cubicBezTo>
                    <a:pt x="39" y="61"/>
                    <a:pt x="36" y="61"/>
                    <a:pt x="33" y="61"/>
                  </a:cubicBezTo>
                  <a:cubicBezTo>
                    <a:pt x="31" y="61"/>
                    <a:pt x="28" y="61"/>
                    <a:pt x="25" y="61"/>
                  </a:cubicBezTo>
                  <a:cubicBezTo>
                    <a:pt x="25" y="61"/>
                    <a:pt x="24" y="61"/>
                    <a:pt x="24" y="61"/>
                  </a:cubicBezTo>
                  <a:cubicBezTo>
                    <a:pt x="24" y="62"/>
                    <a:pt x="23" y="62"/>
                    <a:pt x="23" y="63"/>
                  </a:cubicBezTo>
                  <a:cubicBezTo>
                    <a:pt x="23" y="63"/>
                    <a:pt x="22" y="63"/>
                    <a:pt x="22" y="63"/>
                  </a:cubicBezTo>
                  <a:cubicBezTo>
                    <a:pt x="22" y="63"/>
                    <a:pt x="21" y="63"/>
                    <a:pt x="21" y="62"/>
                  </a:cubicBezTo>
                  <a:cubicBezTo>
                    <a:pt x="21" y="62"/>
                    <a:pt x="21" y="62"/>
                    <a:pt x="21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9" y="62"/>
                    <a:pt x="19" y="62"/>
                    <a:pt x="18" y="62"/>
                  </a:cubicBezTo>
                  <a:cubicBezTo>
                    <a:pt x="18" y="62"/>
                    <a:pt x="18" y="62"/>
                    <a:pt x="18" y="62"/>
                  </a:cubicBezTo>
                  <a:cubicBezTo>
                    <a:pt x="17" y="62"/>
                    <a:pt x="17" y="62"/>
                    <a:pt x="17" y="61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15" y="61"/>
                    <a:pt x="13" y="61"/>
                    <a:pt x="12" y="61"/>
                  </a:cubicBezTo>
                  <a:cubicBezTo>
                    <a:pt x="11" y="61"/>
                    <a:pt x="11" y="61"/>
                    <a:pt x="11" y="61"/>
                  </a:cubicBezTo>
                  <a:cubicBezTo>
                    <a:pt x="11" y="61"/>
                    <a:pt x="10" y="62"/>
                    <a:pt x="10" y="62"/>
                  </a:cubicBezTo>
                  <a:cubicBezTo>
                    <a:pt x="10" y="62"/>
                    <a:pt x="10" y="62"/>
                    <a:pt x="9" y="62"/>
                  </a:cubicBezTo>
                  <a:cubicBezTo>
                    <a:pt x="9" y="62"/>
                    <a:pt x="9" y="62"/>
                    <a:pt x="8" y="62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7" y="61"/>
                    <a:pt x="6" y="61"/>
                    <a:pt x="5" y="61"/>
                  </a:cubicBezTo>
                  <a:cubicBezTo>
                    <a:pt x="5" y="61"/>
                    <a:pt x="5" y="61"/>
                    <a:pt x="5" y="61"/>
                  </a:cubicBezTo>
                  <a:cubicBezTo>
                    <a:pt x="5" y="61"/>
                    <a:pt x="4" y="61"/>
                    <a:pt x="4" y="61"/>
                  </a:cubicBezTo>
                  <a:cubicBezTo>
                    <a:pt x="4" y="61"/>
                    <a:pt x="4" y="61"/>
                    <a:pt x="3" y="61"/>
                  </a:cubicBezTo>
                  <a:cubicBezTo>
                    <a:pt x="3" y="61"/>
                    <a:pt x="3" y="61"/>
                    <a:pt x="2" y="60"/>
                  </a:cubicBezTo>
                  <a:cubicBezTo>
                    <a:pt x="2" y="60"/>
                    <a:pt x="2" y="60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0" y="52"/>
                    <a:pt x="0" y="45"/>
                    <a:pt x="1" y="39"/>
                  </a:cubicBezTo>
                  <a:cubicBezTo>
                    <a:pt x="1" y="35"/>
                    <a:pt x="3" y="33"/>
                    <a:pt x="5" y="30"/>
                  </a:cubicBezTo>
                  <a:cubicBezTo>
                    <a:pt x="7" y="28"/>
                    <a:pt x="10" y="25"/>
                    <a:pt x="13" y="24"/>
                  </a:cubicBezTo>
                  <a:cubicBezTo>
                    <a:pt x="13" y="24"/>
                    <a:pt x="14" y="24"/>
                    <a:pt x="14" y="24"/>
                  </a:cubicBezTo>
                  <a:cubicBezTo>
                    <a:pt x="14" y="24"/>
                    <a:pt x="14" y="24"/>
                    <a:pt x="15" y="24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9" y="23"/>
                    <a:pt x="23" y="23"/>
                    <a:pt x="27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32" y="23"/>
                    <a:pt x="35" y="23"/>
                    <a:pt x="38" y="23"/>
                  </a:cubicBezTo>
                  <a:cubicBezTo>
                    <a:pt x="40" y="23"/>
                    <a:pt x="42" y="23"/>
                    <a:pt x="44" y="23"/>
                  </a:cubicBezTo>
                  <a:cubicBezTo>
                    <a:pt x="46" y="23"/>
                    <a:pt x="48" y="23"/>
                    <a:pt x="50" y="23"/>
                  </a:cubicBezTo>
                  <a:cubicBezTo>
                    <a:pt x="51" y="23"/>
                    <a:pt x="51" y="23"/>
                    <a:pt x="52" y="23"/>
                  </a:cubicBezTo>
                  <a:cubicBezTo>
                    <a:pt x="56" y="23"/>
                    <a:pt x="59" y="23"/>
                    <a:pt x="63" y="23"/>
                  </a:cubicBezTo>
                  <a:cubicBezTo>
                    <a:pt x="66" y="22"/>
                    <a:pt x="70" y="22"/>
                    <a:pt x="74" y="22"/>
                  </a:cubicBezTo>
                  <a:cubicBezTo>
                    <a:pt x="75" y="22"/>
                    <a:pt x="77" y="22"/>
                    <a:pt x="79" y="22"/>
                  </a:cubicBezTo>
                  <a:cubicBezTo>
                    <a:pt x="79" y="18"/>
                    <a:pt x="79" y="15"/>
                    <a:pt x="81" y="11"/>
                  </a:cubicBezTo>
                  <a:cubicBezTo>
                    <a:pt x="81" y="9"/>
                    <a:pt x="83" y="8"/>
                    <a:pt x="84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7" y="4"/>
                    <a:pt x="89" y="2"/>
                    <a:pt x="92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92" y="0"/>
                    <a:pt x="93" y="0"/>
                    <a:pt x="93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101" y="3"/>
                    <a:pt x="108" y="8"/>
                    <a:pt x="114" y="12"/>
                  </a:cubicBezTo>
                  <a:cubicBezTo>
                    <a:pt x="115" y="13"/>
                    <a:pt x="116" y="13"/>
                    <a:pt x="116" y="14"/>
                  </a:cubicBezTo>
                  <a:cubicBezTo>
                    <a:pt x="122" y="18"/>
                    <a:pt x="128" y="22"/>
                    <a:pt x="134" y="26"/>
                  </a:cubicBezTo>
                  <a:cubicBezTo>
                    <a:pt x="136" y="27"/>
                    <a:pt x="139" y="29"/>
                    <a:pt x="141" y="31"/>
                  </a:cubicBezTo>
                  <a:cubicBezTo>
                    <a:pt x="142" y="31"/>
                    <a:pt x="142" y="32"/>
                    <a:pt x="142" y="32"/>
                  </a:cubicBezTo>
                  <a:cubicBezTo>
                    <a:pt x="142" y="33"/>
                    <a:pt x="142" y="33"/>
                    <a:pt x="142" y="34"/>
                  </a:cubicBezTo>
                  <a:cubicBezTo>
                    <a:pt x="137" y="40"/>
                    <a:pt x="131" y="45"/>
                    <a:pt x="125" y="51"/>
                  </a:cubicBezTo>
                  <a:cubicBezTo>
                    <a:pt x="124" y="52"/>
                    <a:pt x="122" y="53"/>
                    <a:pt x="121" y="55"/>
                  </a:cubicBezTo>
                  <a:cubicBezTo>
                    <a:pt x="119" y="57"/>
                    <a:pt x="117" y="59"/>
                    <a:pt x="115" y="60"/>
                  </a:cubicBezTo>
                  <a:cubicBezTo>
                    <a:pt x="110" y="65"/>
                    <a:pt x="105" y="70"/>
                    <a:pt x="100" y="74"/>
                  </a:cubicBezTo>
                  <a:cubicBezTo>
                    <a:pt x="100" y="75"/>
                    <a:pt x="99" y="75"/>
                    <a:pt x="99" y="75"/>
                  </a:cubicBezTo>
                  <a:cubicBezTo>
                    <a:pt x="98" y="76"/>
                    <a:pt x="97" y="77"/>
                    <a:pt x="95" y="78"/>
                  </a:cubicBezTo>
                  <a:cubicBezTo>
                    <a:pt x="95" y="78"/>
                    <a:pt x="95" y="78"/>
                    <a:pt x="94" y="79"/>
                  </a:cubicBezTo>
                  <a:cubicBezTo>
                    <a:pt x="92" y="81"/>
                    <a:pt x="90" y="82"/>
                    <a:pt x="88" y="84"/>
                  </a:cubicBezTo>
                  <a:cubicBezTo>
                    <a:pt x="87" y="84"/>
                    <a:pt x="87" y="84"/>
                    <a:pt x="87" y="84"/>
                  </a:cubicBezTo>
                  <a:close/>
                  <a:moveTo>
                    <a:pt x="84" y="66"/>
                  </a:moveTo>
                  <a:cubicBezTo>
                    <a:pt x="84" y="67"/>
                    <a:pt x="84" y="68"/>
                    <a:pt x="84" y="69"/>
                  </a:cubicBezTo>
                  <a:cubicBezTo>
                    <a:pt x="84" y="69"/>
                    <a:pt x="84" y="69"/>
                    <a:pt x="84" y="69"/>
                  </a:cubicBezTo>
                  <a:cubicBezTo>
                    <a:pt x="85" y="72"/>
                    <a:pt x="86" y="77"/>
                    <a:pt x="88" y="79"/>
                  </a:cubicBezTo>
                  <a:cubicBezTo>
                    <a:pt x="89" y="79"/>
                    <a:pt x="90" y="78"/>
                    <a:pt x="92" y="76"/>
                  </a:cubicBezTo>
                  <a:cubicBezTo>
                    <a:pt x="92" y="76"/>
                    <a:pt x="93" y="76"/>
                    <a:pt x="93" y="75"/>
                  </a:cubicBezTo>
                  <a:cubicBezTo>
                    <a:pt x="94" y="74"/>
                    <a:pt x="96" y="73"/>
                    <a:pt x="97" y="73"/>
                  </a:cubicBezTo>
                  <a:cubicBezTo>
                    <a:pt x="97" y="72"/>
                    <a:pt x="96" y="71"/>
                    <a:pt x="96" y="70"/>
                  </a:cubicBezTo>
                  <a:cubicBezTo>
                    <a:pt x="96" y="70"/>
                    <a:pt x="96" y="70"/>
                    <a:pt x="96" y="70"/>
                  </a:cubicBezTo>
                  <a:cubicBezTo>
                    <a:pt x="95" y="71"/>
                    <a:pt x="94" y="72"/>
                    <a:pt x="93" y="72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2" y="74"/>
                    <a:pt x="91" y="74"/>
                    <a:pt x="90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90" y="75"/>
                    <a:pt x="90" y="74"/>
                    <a:pt x="89" y="74"/>
                  </a:cubicBezTo>
                  <a:cubicBezTo>
                    <a:pt x="89" y="74"/>
                    <a:pt x="89" y="74"/>
                    <a:pt x="89" y="73"/>
                  </a:cubicBezTo>
                  <a:cubicBezTo>
                    <a:pt x="89" y="72"/>
                    <a:pt x="90" y="71"/>
                    <a:pt x="91" y="70"/>
                  </a:cubicBezTo>
                  <a:cubicBezTo>
                    <a:pt x="92" y="70"/>
                    <a:pt x="92" y="70"/>
                    <a:pt x="92" y="70"/>
                  </a:cubicBezTo>
                  <a:cubicBezTo>
                    <a:pt x="92" y="69"/>
                    <a:pt x="92" y="69"/>
                    <a:pt x="93" y="69"/>
                  </a:cubicBezTo>
                  <a:cubicBezTo>
                    <a:pt x="95" y="67"/>
                    <a:pt x="95" y="66"/>
                    <a:pt x="95" y="66"/>
                  </a:cubicBezTo>
                  <a:cubicBezTo>
                    <a:pt x="95" y="66"/>
                    <a:pt x="95" y="66"/>
                    <a:pt x="95" y="66"/>
                  </a:cubicBezTo>
                  <a:cubicBezTo>
                    <a:pt x="95" y="63"/>
                    <a:pt x="94" y="60"/>
                    <a:pt x="94" y="56"/>
                  </a:cubicBezTo>
                  <a:cubicBezTo>
                    <a:pt x="92" y="58"/>
                    <a:pt x="90" y="60"/>
                    <a:pt x="89" y="61"/>
                  </a:cubicBezTo>
                  <a:cubicBezTo>
                    <a:pt x="88" y="62"/>
                    <a:pt x="87" y="63"/>
                    <a:pt x="87" y="63"/>
                  </a:cubicBezTo>
                  <a:cubicBezTo>
                    <a:pt x="86" y="64"/>
                    <a:pt x="85" y="65"/>
                    <a:pt x="84" y="66"/>
                  </a:cubicBezTo>
                  <a:close/>
                  <a:moveTo>
                    <a:pt x="97" y="50"/>
                  </a:moveTo>
                  <a:cubicBezTo>
                    <a:pt x="97" y="57"/>
                    <a:pt x="98" y="63"/>
                    <a:pt x="100" y="70"/>
                  </a:cubicBezTo>
                  <a:cubicBezTo>
                    <a:pt x="104" y="66"/>
                    <a:pt x="109" y="62"/>
                    <a:pt x="113" y="58"/>
                  </a:cubicBezTo>
                  <a:cubicBezTo>
                    <a:pt x="115" y="56"/>
                    <a:pt x="117" y="54"/>
                    <a:pt x="119" y="52"/>
                  </a:cubicBezTo>
                  <a:cubicBezTo>
                    <a:pt x="120" y="50"/>
                    <a:pt x="122" y="49"/>
                    <a:pt x="123" y="48"/>
                  </a:cubicBezTo>
                  <a:cubicBezTo>
                    <a:pt x="128" y="43"/>
                    <a:pt x="134" y="38"/>
                    <a:pt x="138" y="33"/>
                  </a:cubicBezTo>
                  <a:cubicBezTo>
                    <a:pt x="136" y="31"/>
                    <a:pt x="136" y="31"/>
                    <a:pt x="136" y="31"/>
                  </a:cubicBezTo>
                  <a:cubicBezTo>
                    <a:pt x="129" y="27"/>
                    <a:pt x="122" y="22"/>
                    <a:pt x="115" y="17"/>
                  </a:cubicBezTo>
                  <a:cubicBezTo>
                    <a:pt x="114" y="16"/>
                    <a:pt x="113" y="16"/>
                    <a:pt x="112" y="15"/>
                  </a:cubicBezTo>
                  <a:cubicBezTo>
                    <a:pt x="107" y="11"/>
                    <a:pt x="101" y="7"/>
                    <a:pt x="95" y="4"/>
                  </a:cubicBezTo>
                  <a:cubicBezTo>
                    <a:pt x="96" y="5"/>
                    <a:pt x="96" y="6"/>
                    <a:pt x="96" y="7"/>
                  </a:cubicBezTo>
                  <a:cubicBezTo>
                    <a:pt x="97" y="12"/>
                    <a:pt x="98" y="17"/>
                    <a:pt x="96" y="22"/>
                  </a:cubicBezTo>
                  <a:cubicBezTo>
                    <a:pt x="97" y="22"/>
                    <a:pt x="97" y="23"/>
                    <a:pt x="96" y="23"/>
                  </a:cubicBezTo>
                  <a:cubicBezTo>
                    <a:pt x="96" y="24"/>
                    <a:pt x="96" y="24"/>
                    <a:pt x="95" y="24"/>
                  </a:cubicBezTo>
                  <a:cubicBezTo>
                    <a:pt x="89" y="25"/>
                    <a:pt x="83" y="26"/>
                    <a:pt x="76" y="26"/>
                  </a:cubicBezTo>
                  <a:cubicBezTo>
                    <a:pt x="72" y="26"/>
                    <a:pt x="69" y="26"/>
                    <a:pt x="65" y="26"/>
                  </a:cubicBezTo>
                  <a:cubicBezTo>
                    <a:pt x="62" y="26"/>
                    <a:pt x="58" y="26"/>
                    <a:pt x="55" y="26"/>
                  </a:cubicBezTo>
                  <a:cubicBezTo>
                    <a:pt x="54" y="26"/>
                    <a:pt x="53" y="26"/>
                    <a:pt x="52" y="26"/>
                  </a:cubicBezTo>
                  <a:cubicBezTo>
                    <a:pt x="49" y="26"/>
                    <a:pt x="46" y="26"/>
                    <a:pt x="43" y="26"/>
                  </a:cubicBezTo>
                  <a:cubicBezTo>
                    <a:pt x="40" y="26"/>
                    <a:pt x="37" y="26"/>
                    <a:pt x="34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0" y="26"/>
                    <a:pt x="27" y="26"/>
                    <a:pt x="24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7"/>
                    <a:pt x="17" y="27"/>
                    <a:pt x="14" y="28"/>
                  </a:cubicBezTo>
                  <a:cubicBezTo>
                    <a:pt x="14" y="28"/>
                    <a:pt x="14" y="29"/>
                    <a:pt x="14" y="29"/>
                  </a:cubicBezTo>
                  <a:cubicBezTo>
                    <a:pt x="12" y="32"/>
                    <a:pt x="12" y="36"/>
                    <a:pt x="12" y="39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1"/>
                  </a:cubicBezTo>
                  <a:cubicBezTo>
                    <a:pt x="11" y="45"/>
                    <a:pt x="11" y="49"/>
                    <a:pt x="14" y="49"/>
                  </a:cubicBezTo>
                  <a:cubicBezTo>
                    <a:pt x="15" y="50"/>
                    <a:pt x="16" y="50"/>
                    <a:pt x="18" y="50"/>
                  </a:cubicBezTo>
                  <a:cubicBezTo>
                    <a:pt x="19" y="50"/>
                    <a:pt x="20" y="50"/>
                    <a:pt x="22" y="50"/>
                  </a:cubicBezTo>
                  <a:cubicBezTo>
                    <a:pt x="22" y="50"/>
                    <a:pt x="23" y="49"/>
                    <a:pt x="24" y="49"/>
                  </a:cubicBezTo>
                  <a:cubicBezTo>
                    <a:pt x="26" y="49"/>
                    <a:pt x="29" y="49"/>
                    <a:pt x="31" y="49"/>
                  </a:cubicBezTo>
                  <a:cubicBezTo>
                    <a:pt x="33" y="49"/>
                    <a:pt x="36" y="49"/>
                    <a:pt x="38" y="49"/>
                  </a:cubicBezTo>
                  <a:cubicBezTo>
                    <a:pt x="40" y="49"/>
                    <a:pt x="43" y="49"/>
                    <a:pt x="45" y="49"/>
                  </a:cubicBezTo>
                  <a:cubicBezTo>
                    <a:pt x="46" y="48"/>
                    <a:pt x="46" y="48"/>
                    <a:pt x="47" y="47"/>
                  </a:cubicBezTo>
                  <a:cubicBezTo>
                    <a:pt x="47" y="47"/>
                    <a:pt x="47" y="47"/>
                    <a:pt x="48" y="47"/>
                  </a:cubicBezTo>
                  <a:cubicBezTo>
                    <a:pt x="48" y="47"/>
                    <a:pt x="49" y="47"/>
                    <a:pt x="49" y="48"/>
                  </a:cubicBezTo>
                  <a:cubicBezTo>
                    <a:pt x="49" y="48"/>
                    <a:pt x="49" y="48"/>
                    <a:pt x="49" y="48"/>
                  </a:cubicBezTo>
                  <a:cubicBezTo>
                    <a:pt x="53" y="48"/>
                    <a:pt x="57" y="48"/>
                    <a:pt x="61" y="47"/>
                  </a:cubicBezTo>
                  <a:cubicBezTo>
                    <a:pt x="63" y="47"/>
                    <a:pt x="66" y="47"/>
                    <a:pt x="68" y="47"/>
                  </a:cubicBezTo>
                  <a:cubicBezTo>
                    <a:pt x="72" y="46"/>
                    <a:pt x="76" y="46"/>
                    <a:pt x="82" y="45"/>
                  </a:cubicBezTo>
                  <a:cubicBezTo>
                    <a:pt x="83" y="45"/>
                    <a:pt x="84" y="45"/>
                    <a:pt x="85" y="45"/>
                  </a:cubicBezTo>
                  <a:cubicBezTo>
                    <a:pt x="87" y="44"/>
                    <a:pt x="90" y="44"/>
                    <a:pt x="92" y="44"/>
                  </a:cubicBezTo>
                  <a:cubicBezTo>
                    <a:pt x="93" y="43"/>
                    <a:pt x="94" y="43"/>
                    <a:pt x="94" y="43"/>
                  </a:cubicBezTo>
                  <a:cubicBezTo>
                    <a:pt x="94" y="43"/>
                    <a:pt x="95" y="43"/>
                    <a:pt x="95" y="43"/>
                  </a:cubicBezTo>
                  <a:cubicBezTo>
                    <a:pt x="96" y="43"/>
                    <a:pt x="97" y="43"/>
                    <a:pt x="97" y="44"/>
                  </a:cubicBezTo>
                  <a:cubicBezTo>
                    <a:pt x="97" y="45"/>
                    <a:pt x="97" y="47"/>
                    <a:pt x="97" y="48"/>
                  </a:cubicBezTo>
                  <a:cubicBezTo>
                    <a:pt x="97" y="48"/>
                    <a:pt x="98" y="48"/>
                    <a:pt x="98" y="49"/>
                  </a:cubicBezTo>
                  <a:cubicBezTo>
                    <a:pt x="98" y="49"/>
                    <a:pt x="98" y="50"/>
                    <a:pt x="97" y="50"/>
                  </a:cubicBezTo>
                  <a:cubicBezTo>
                    <a:pt x="97" y="50"/>
                    <a:pt x="97" y="50"/>
                    <a:pt x="97" y="50"/>
                  </a:cubicBezTo>
                  <a:close/>
                  <a:moveTo>
                    <a:pt x="61" y="58"/>
                  </a:moveTo>
                  <a:cubicBezTo>
                    <a:pt x="61" y="58"/>
                    <a:pt x="62" y="58"/>
                    <a:pt x="62" y="58"/>
                  </a:cubicBezTo>
                  <a:cubicBezTo>
                    <a:pt x="62" y="58"/>
                    <a:pt x="63" y="58"/>
                    <a:pt x="63" y="58"/>
                  </a:cubicBezTo>
                  <a:cubicBezTo>
                    <a:pt x="63" y="58"/>
                    <a:pt x="63" y="58"/>
                    <a:pt x="63" y="57"/>
                  </a:cubicBezTo>
                  <a:cubicBezTo>
                    <a:pt x="64" y="56"/>
                    <a:pt x="64" y="55"/>
                    <a:pt x="65" y="55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55"/>
                    <a:pt x="65" y="55"/>
                    <a:pt x="64" y="55"/>
                  </a:cubicBezTo>
                  <a:cubicBezTo>
                    <a:pt x="63" y="56"/>
                    <a:pt x="62" y="57"/>
                    <a:pt x="61" y="57"/>
                  </a:cubicBezTo>
                  <a:cubicBezTo>
                    <a:pt x="61" y="58"/>
                    <a:pt x="60" y="58"/>
                    <a:pt x="60" y="58"/>
                  </a:cubicBezTo>
                  <a:cubicBezTo>
                    <a:pt x="60" y="58"/>
                    <a:pt x="60" y="58"/>
                    <a:pt x="61" y="58"/>
                  </a:cubicBezTo>
                  <a:close/>
                  <a:moveTo>
                    <a:pt x="53" y="58"/>
                  </a:moveTo>
                  <a:cubicBezTo>
                    <a:pt x="54" y="58"/>
                    <a:pt x="55" y="58"/>
                    <a:pt x="55" y="58"/>
                  </a:cubicBezTo>
                  <a:cubicBezTo>
                    <a:pt x="56" y="57"/>
                    <a:pt x="58" y="56"/>
                    <a:pt x="59" y="55"/>
                  </a:cubicBezTo>
                  <a:cubicBezTo>
                    <a:pt x="60" y="55"/>
                    <a:pt x="60" y="55"/>
                    <a:pt x="60" y="54"/>
                  </a:cubicBezTo>
                  <a:cubicBezTo>
                    <a:pt x="62" y="53"/>
                    <a:pt x="63" y="53"/>
                    <a:pt x="64" y="52"/>
                  </a:cubicBezTo>
                  <a:cubicBezTo>
                    <a:pt x="64" y="52"/>
                    <a:pt x="64" y="52"/>
                    <a:pt x="64" y="51"/>
                  </a:cubicBezTo>
                  <a:cubicBezTo>
                    <a:pt x="65" y="51"/>
                    <a:pt x="66" y="51"/>
                    <a:pt x="66" y="50"/>
                  </a:cubicBezTo>
                  <a:cubicBezTo>
                    <a:pt x="65" y="50"/>
                    <a:pt x="62" y="51"/>
                    <a:pt x="62" y="51"/>
                  </a:cubicBezTo>
                  <a:cubicBezTo>
                    <a:pt x="62" y="51"/>
                    <a:pt x="62" y="51"/>
                    <a:pt x="62" y="51"/>
                  </a:cubicBezTo>
                  <a:cubicBezTo>
                    <a:pt x="60" y="53"/>
                    <a:pt x="58" y="55"/>
                    <a:pt x="56" y="56"/>
                  </a:cubicBezTo>
                  <a:cubicBezTo>
                    <a:pt x="55" y="57"/>
                    <a:pt x="54" y="57"/>
                    <a:pt x="54" y="58"/>
                  </a:cubicBezTo>
                  <a:cubicBezTo>
                    <a:pt x="54" y="58"/>
                    <a:pt x="54" y="58"/>
                    <a:pt x="53" y="58"/>
                  </a:cubicBezTo>
                  <a:close/>
                  <a:moveTo>
                    <a:pt x="32" y="53"/>
                  </a:moveTo>
                  <a:cubicBezTo>
                    <a:pt x="31" y="54"/>
                    <a:pt x="30" y="56"/>
                    <a:pt x="28" y="57"/>
                  </a:cubicBezTo>
                  <a:cubicBezTo>
                    <a:pt x="28" y="58"/>
                    <a:pt x="28" y="58"/>
                    <a:pt x="27" y="58"/>
                  </a:cubicBezTo>
                  <a:cubicBezTo>
                    <a:pt x="28" y="58"/>
                    <a:pt x="29" y="58"/>
                    <a:pt x="30" y="58"/>
                  </a:cubicBezTo>
                  <a:cubicBezTo>
                    <a:pt x="31" y="57"/>
                    <a:pt x="32" y="56"/>
                    <a:pt x="33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5" y="54"/>
                    <a:pt x="37" y="53"/>
                    <a:pt x="38" y="53"/>
                  </a:cubicBezTo>
                  <a:cubicBezTo>
                    <a:pt x="36" y="53"/>
                    <a:pt x="34" y="53"/>
                    <a:pt x="32" y="53"/>
                  </a:cubicBezTo>
                  <a:close/>
                  <a:moveTo>
                    <a:pt x="49" y="58"/>
                  </a:moveTo>
                  <a:cubicBezTo>
                    <a:pt x="50" y="57"/>
                    <a:pt x="51" y="56"/>
                    <a:pt x="52" y="55"/>
                  </a:cubicBezTo>
                  <a:cubicBezTo>
                    <a:pt x="52" y="55"/>
                    <a:pt x="53" y="55"/>
                    <a:pt x="53" y="55"/>
                  </a:cubicBezTo>
                  <a:cubicBezTo>
                    <a:pt x="53" y="54"/>
                    <a:pt x="54" y="54"/>
                    <a:pt x="54" y="54"/>
                  </a:cubicBezTo>
                  <a:cubicBezTo>
                    <a:pt x="56" y="53"/>
                    <a:pt x="57" y="52"/>
                    <a:pt x="58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6" y="53"/>
                    <a:pt x="53" y="54"/>
                    <a:pt x="51" y="55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50" y="56"/>
                    <a:pt x="49" y="57"/>
                    <a:pt x="48" y="57"/>
                  </a:cubicBezTo>
                  <a:cubicBezTo>
                    <a:pt x="47" y="58"/>
                    <a:pt x="47" y="58"/>
                    <a:pt x="47" y="58"/>
                  </a:cubicBezTo>
                  <a:cubicBezTo>
                    <a:pt x="48" y="58"/>
                    <a:pt x="48" y="58"/>
                    <a:pt x="49" y="58"/>
                  </a:cubicBezTo>
                  <a:close/>
                  <a:moveTo>
                    <a:pt x="15" y="58"/>
                  </a:moveTo>
                  <a:cubicBezTo>
                    <a:pt x="16" y="58"/>
                    <a:pt x="17" y="58"/>
                    <a:pt x="18" y="58"/>
                  </a:cubicBezTo>
                  <a:cubicBezTo>
                    <a:pt x="19" y="57"/>
                    <a:pt x="19" y="57"/>
                    <a:pt x="20" y="56"/>
                  </a:cubicBezTo>
                  <a:cubicBezTo>
                    <a:pt x="20" y="56"/>
                    <a:pt x="20" y="56"/>
                    <a:pt x="21" y="56"/>
                  </a:cubicBezTo>
                  <a:cubicBezTo>
                    <a:pt x="22" y="55"/>
                    <a:pt x="23" y="54"/>
                    <a:pt x="24" y="53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1" y="53"/>
                    <a:pt x="20" y="53"/>
                    <a:pt x="20" y="53"/>
                  </a:cubicBezTo>
                  <a:cubicBezTo>
                    <a:pt x="18" y="55"/>
                    <a:pt x="17" y="56"/>
                    <a:pt x="15" y="57"/>
                  </a:cubicBezTo>
                  <a:cubicBezTo>
                    <a:pt x="15" y="57"/>
                    <a:pt x="15" y="58"/>
                    <a:pt x="15" y="58"/>
                  </a:cubicBezTo>
                  <a:close/>
                  <a:moveTo>
                    <a:pt x="12" y="52"/>
                  </a:moveTo>
                  <a:cubicBezTo>
                    <a:pt x="11" y="53"/>
                    <a:pt x="11" y="54"/>
                    <a:pt x="10" y="55"/>
                  </a:cubicBezTo>
                  <a:cubicBezTo>
                    <a:pt x="10" y="55"/>
                    <a:pt x="9" y="55"/>
                    <a:pt x="9" y="56"/>
                  </a:cubicBezTo>
                  <a:cubicBezTo>
                    <a:pt x="8" y="56"/>
                    <a:pt x="8" y="57"/>
                    <a:pt x="8" y="57"/>
                  </a:cubicBezTo>
                  <a:cubicBezTo>
                    <a:pt x="8" y="57"/>
                    <a:pt x="7" y="58"/>
                    <a:pt x="7" y="58"/>
                  </a:cubicBezTo>
                  <a:cubicBezTo>
                    <a:pt x="8" y="58"/>
                    <a:pt x="9" y="58"/>
                    <a:pt x="10" y="58"/>
                  </a:cubicBezTo>
                  <a:cubicBezTo>
                    <a:pt x="12" y="56"/>
                    <a:pt x="14" y="55"/>
                    <a:pt x="16" y="53"/>
                  </a:cubicBezTo>
                  <a:cubicBezTo>
                    <a:pt x="15" y="53"/>
                    <a:pt x="13" y="53"/>
                    <a:pt x="12" y="52"/>
                  </a:cubicBezTo>
                  <a:close/>
                  <a:moveTo>
                    <a:pt x="41" y="58"/>
                  </a:moveTo>
                  <a:cubicBezTo>
                    <a:pt x="42" y="58"/>
                    <a:pt x="42" y="58"/>
                    <a:pt x="43" y="58"/>
                  </a:cubicBezTo>
                  <a:cubicBezTo>
                    <a:pt x="43" y="58"/>
                    <a:pt x="43" y="58"/>
                    <a:pt x="43" y="58"/>
                  </a:cubicBezTo>
                  <a:cubicBezTo>
                    <a:pt x="44" y="56"/>
                    <a:pt x="46" y="55"/>
                    <a:pt x="47" y="54"/>
                  </a:cubicBezTo>
                  <a:cubicBezTo>
                    <a:pt x="47" y="54"/>
                    <a:pt x="48" y="54"/>
                    <a:pt x="48" y="53"/>
                  </a:cubicBezTo>
                  <a:cubicBezTo>
                    <a:pt x="49" y="53"/>
                    <a:pt x="50" y="52"/>
                    <a:pt x="51" y="52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49" y="52"/>
                    <a:pt x="48" y="52"/>
                    <a:pt x="46" y="52"/>
                  </a:cubicBezTo>
                  <a:cubicBezTo>
                    <a:pt x="45" y="53"/>
                    <a:pt x="44" y="54"/>
                    <a:pt x="43" y="55"/>
                  </a:cubicBezTo>
                  <a:cubicBezTo>
                    <a:pt x="42" y="55"/>
                    <a:pt x="41" y="56"/>
                    <a:pt x="41" y="57"/>
                  </a:cubicBezTo>
                  <a:cubicBezTo>
                    <a:pt x="40" y="57"/>
                    <a:pt x="40" y="57"/>
                    <a:pt x="40" y="58"/>
                  </a:cubicBezTo>
                  <a:cubicBezTo>
                    <a:pt x="40" y="58"/>
                    <a:pt x="41" y="58"/>
                    <a:pt x="41" y="58"/>
                  </a:cubicBezTo>
                  <a:close/>
                  <a:moveTo>
                    <a:pt x="84" y="57"/>
                  </a:moveTo>
                  <a:cubicBezTo>
                    <a:pt x="84" y="57"/>
                    <a:pt x="84" y="57"/>
                    <a:pt x="84" y="57"/>
                  </a:cubicBezTo>
                  <a:cubicBezTo>
                    <a:pt x="84" y="57"/>
                    <a:pt x="84" y="57"/>
                    <a:pt x="84" y="58"/>
                  </a:cubicBezTo>
                  <a:cubicBezTo>
                    <a:pt x="85" y="57"/>
                    <a:pt x="86" y="56"/>
                    <a:pt x="87" y="55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90" y="52"/>
                    <a:pt x="92" y="51"/>
                    <a:pt x="93" y="50"/>
                  </a:cubicBezTo>
                  <a:cubicBezTo>
                    <a:pt x="93" y="49"/>
                    <a:pt x="93" y="48"/>
                    <a:pt x="93" y="47"/>
                  </a:cubicBezTo>
                  <a:cubicBezTo>
                    <a:pt x="92" y="48"/>
                    <a:pt x="90" y="49"/>
                    <a:pt x="89" y="51"/>
                  </a:cubicBezTo>
                  <a:cubicBezTo>
                    <a:pt x="89" y="52"/>
                    <a:pt x="88" y="52"/>
                    <a:pt x="88" y="52"/>
                  </a:cubicBezTo>
                  <a:cubicBezTo>
                    <a:pt x="86" y="54"/>
                    <a:pt x="85" y="55"/>
                    <a:pt x="84" y="57"/>
                  </a:cubicBezTo>
                  <a:close/>
                  <a:moveTo>
                    <a:pt x="84" y="48"/>
                  </a:moveTo>
                  <a:cubicBezTo>
                    <a:pt x="84" y="48"/>
                    <a:pt x="84" y="48"/>
                    <a:pt x="84" y="49"/>
                  </a:cubicBezTo>
                  <a:cubicBezTo>
                    <a:pt x="85" y="49"/>
                    <a:pt x="84" y="50"/>
                    <a:pt x="84" y="50"/>
                  </a:cubicBezTo>
                  <a:cubicBezTo>
                    <a:pt x="81" y="53"/>
                    <a:pt x="77" y="55"/>
                    <a:pt x="74" y="57"/>
                  </a:cubicBezTo>
                  <a:cubicBezTo>
                    <a:pt x="74" y="57"/>
                    <a:pt x="74" y="57"/>
                    <a:pt x="74" y="57"/>
                  </a:cubicBezTo>
                  <a:cubicBezTo>
                    <a:pt x="76" y="57"/>
                    <a:pt x="78" y="57"/>
                    <a:pt x="80" y="57"/>
                  </a:cubicBezTo>
                  <a:cubicBezTo>
                    <a:pt x="80" y="56"/>
                    <a:pt x="81" y="56"/>
                    <a:pt x="81" y="55"/>
                  </a:cubicBezTo>
                  <a:cubicBezTo>
                    <a:pt x="81" y="55"/>
                    <a:pt x="82" y="55"/>
                    <a:pt x="82" y="55"/>
                  </a:cubicBezTo>
                  <a:cubicBezTo>
                    <a:pt x="83" y="53"/>
                    <a:pt x="85" y="51"/>
                    <a:pt x="86" y="49"/>
                  </a:cubicBezTo>
                  <a:cubicBezTo>
                    <a:pt x="86" y="49"/>
                    <a:pt x="87" y="49"/>
                    <a:pt x="87" y="48"/>
                  </a:cubicBezTo>
                  <a:cubicBezTo>
                    <a:pt x="87" y="48"/>
                    <a:pt x="88" y="48"/>
                    <a:pt x="88" y="47"/>
                  </a:cubicBezTo>
                  <a:cubicBezTo>
                    <a:pt x="87" y="47"/>
                    <a:pt x="86" y="48"/>
                    <a:pt x="85" y="48"/>
                  </a:cubicBezTo>
                  <a:cubicBezTo>
                    <a:pt x="85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lose/>
                  <a:moveTo>
                    <a:pt x="9" y="31"/>
                  </a:moveTo>
                  <a:cubicBezTo>
                    <a:pt x="9" y="31"/>
                    <a:pt x="9" y="31"/>
                    <a:pt x="9" y="31"/>
                  </a:cubicBezTo>
                  <a:cubicBezTo>
                    <a:pt x="6" y="33"/>
                    <a:pt x="5" y="36"/>
                    <a:pt x="4" y="40"/>
                  </a:cubicBezTo>
                  <a:cubicBezTo>
                    <a:pt x="3" y="45"/>
                    <a:pt x="4" y="50"/>
                    <a:pt x="5" y="55"/>
                  </a:cubicBezTo>
                  <a:cubicBezTo>
                    <a:pt x="5" y="55"/>
                    <a:pt x="5" y="55"/>
                    <a:pt x="6" y="55"/>
                  </a:cubicBezTo>
                  <a:cubicBezTo>
                    <a:pt x="6" y="54"/>
                    <a:pt x="6" y="54"/>
                    <a:pt x="7" y="54"/>
                  </a:cubicBezTo>
                  <a:cubicBezTo>
                    <a:pt x="8" y="53"/>
                    <a:pt x="9" y="52"/>
                    <a:pt x="10" y="51"/>
                  </a:cubicBezTo>
                  <a:cubicBezTo>
                    <a:pt x="10" y="51"/>
                    <a:pt x="9" y="50"/>
                    <a:pt x="9" y="50"/>
                  </a:cubicBezTo>
                  <a:cubicBezTo>
                    <a:pt x="7" y="48"/>
                    <a:pt x="8" y="43"/>
                    <a:pt x="8" y="40"/>
                  </a:cubicBezTo>
                  <a:cubicBezTo>
                    <a:pt x="8" y="39"/>
                    <a:pt x="8" y="39"/>
                    <a:pt x="8" y="38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8" y="36"/>
                    <a:pt x="9" y="33"/>
                    <a:pt x="9" y="31"/>
                  </a:cubicBezTo>
                  <a:close/>
                  <a:moveTo>
                    <a:pt x="28" y="53"/>
                  </a:moveTo>
                  <a:cubicBezTo>
                    <a:pt x="28" y="53"/>
                    <a:pt x="28" y="53"/>
                    <a:pt x="27" y="53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7" y="54"/>
                    <a:pt x="28" y="53"/>
                    <a:pt x="28" y="53"/>
                  </a:cubicBezTo>
                  <a:close/>
                  <a:moveTo>
                    <a:pt x="93" y="53"/>
                  </a:moveTo>
                  <a:cubicBezTo>
                    <a:pt x="93" y="53"/>
                    <a:pt x="93" y="54"/>
                    <a:pt x="94" y="54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lose/>
                  <a:moveTo>
                    <a:pt x="69" y="50"/>
                  </a:moveTo>
                  <a:cubicBezTo>
                    <a:pt x="69" y="50"/>
                    <a:pt x="69" y="50"/>
                    <a:pt x="69" y="50"/>
                  </a:cubicBezTo>
                  <a:cubicBezTo>
                    <a:pt x="69" y="52"/>
                    <a:pt x="68" y="53"/>
                    <a:pt x="67" y="54"/>
                  </a:cubicBezTo>
                  <a:cubicBezTo>
                    <a:pt x="68" y="53"/>
                    <a:pt x="68" y="53"/>
                    <a:pt x="69" y="52"/>
                  </a:cubicBezTo>
                  <a:cubicBezTo>
                    <a:pt x="70" y="51"/>
                    <a:pt x="72" y="51"/>
                    <a:pt x="73" y="50"/>
                  </a:cubicBezTo>
                  <a:cubicBezTo>
                    <a:pt x="71" y="50"/>
                    <a:pt x="70" y="50"/>
                    <a:pt x="69" y="50"/>
                  </a:cubicBezTo>
                  <a:close/>
                  <a:moveTo>
                    <a:pt x="77" y="49"/>
                  </a:moveTo>
                  <a:cubicBezTo>
                    <a:pt x="77" y="49"/>
                    <a:pt x="77" y="50"/>
                    <a:pt x="77" y="50"/>
                  </a:cubicBezTo>
                  <a:cubicBezTo>
                    <a:pt x="77" y="50"/>
                    <a:pt x="78" y="49"/>
                    <a:pt x="78" y="49"/>
                  </a:cubicBezTo>
                  <a:cubicBezTo>
                    <a:pt x="78" y="49"/>
                    <a:pt x="77" y="49"/>
                    <a:pt x="77" y="49"/>
                  </a:cubicBezTo>
                  <a:close/>
                  <a:moveTo>
                    <a:pt x="82" y="17"/>
                  </a:moveTo>
                  <a:cubicBezTo>
                    <a:pt x="82" y="19"/>
                    <a:pt x="82" y="20"/>
                    <a:pt x="82" y="22"/>
                  </a:cubicBezTo>
                  <a:cubicBezTo>
                    <a:pt x="83" y="22"/>
                    <a:pt x="84" y="22"/>
                    <a:pt x="85" y="22"/>
                  </a:cubicBezTo>
                  <a:cubicBezTo>
                    <a:pt x="86" y="21"/>
                    <a:pt x="87" y="20"/>
                    <a:pt x="88" y="19"/>
                  </a:cubicBezTo>
                  <a:cubicBezTo>
                    <a:pt x="88" y="19"/>
                    <a:pt x="89" y="19"/>
                    <a:pt x="89" y="19"/>
                  </a:cubicBezTo>
                  <a:cubicBezTo>
                    <a:pt x="89" y="19"/>
                    <a:pt x="89" y="19"/>
                    <a:pt x="89" y="19"/>
                  </a:cubicBezTo>
                  <a:cubicBezTo>
                    <a:pt x="91" y="18"/>
                    <a:pt x="92" y="17"/>
                    <a:pt x="93" y="16"/>
                  </a:cubicBezTo>
                  <a:cubicBezTo>
                    <a:pt x="93" y="16"/>
                    <a:pt x="93" y="15"/>
                    <a:pt x="94" y="15"/>
                  </a:cubicBezTo>
                  <a:cubicBezTo>
                    <a:pt x="93" y="14"/>
                    <a:pt x="93" y="12"/>
                    <a:pt x="93" y="11"/>
                  </a:cubicBezTo>
                  <a:cubicBezTo>
                    <a:pt x="92" y="12"/>
                    <a:pt x="91" y="13"/>
                    <a:pt x="90" y="13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7" y="15"/>
                    <a:pt x="85" y="17"/>
                    <a:pt x="84" y="17"/>
                  </a:cubicBezTo>
                  <a:cubicBezTo>
                    <a:pt x="83" y="17"/>
                    <a:pt x="83" y="17"/>
                    <a:pt x="83" y="17"/>
                  </a:cubicBezTo>
                  <a:cubicBezTo>
                    <a:pt x="83" y="17"/>
                    <a:pt x="83" y="17"/>
                    <a:pt x="82" y="17"/>
                  </a:cubicBezTo>
                  <a:close/>
                  <a:moveTo>
                    <a:pt x="94" y="19"/>
                  </a:moveTo>
                  <a:cubicBezTo>
                    <a:pt x="93" y="20"/>
                    <a:pt x="92" y="20"/>
                    <a:pt x="91" y="21"/>
                  </a:cubicBezTo>
                  <a:cubicBezTo>
                    <a:pt x="91" y="21"/>
                    <a:pt x="91" y="21"/>
                    <a:pt x="91" y="21"/>
                  </a:cubicBezTo>
                  <a:cubicBezTo>
                    <a:pt x="92" y="21"/>
                    <a:pt x="93" y="21"/>
                    <a:pt x="93" y="21"/>
                  </a:cubicBezTo>
                  <a:cubicBezTo>
                    <a:pt x="94" y="20"/>
                    <a:pt x="94" y="20"/>
                    <a:pt x="94" y="19"/>
                  </a:cubicBezTo>
                  <a:close/>
                  <a:moveTo>
                    <a:pt x="84" y="13"/>
                  </a:moveTo>
                  <a:cubicBezTo>
                    <a:pt x="84" y="14"/>
                    <a:pt x="83" y="14"/>
                    <a:pt x="83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4" y="13"/>
                    <a:pt x="85" y="13"/>
                    <a:pt x="86" y="12"/>
                  </a:cubicBezTo>
                  <a:cubicBezTo>
                    <a:pt x="87" y="12"/>
                    <a:pt x="87" y="12"/>
                    <a:pt x="87" y="11"/>
                  </a:cubicBezTo>
                  <a:cubicBezTo>
                    <a:pt x="89" y="10"/>
                    <a:pt x="91" y="9"/>
                    <a:pt x="93" y="8"/>
                  </a:cubicBezTo>
                  <a:cubicBezTo>
                    <a:pt x="93" y="8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1" y="7"/>
                    <a:pt x="91" y="7"/>
                  </a:cubicBezTo>
                  <a:cubicBezTo>
                    <a:pt x="91" y="8"/>
                    <a:pt x="91" y="8"/>
                    <a:pt x="91" y="8"/>
                  </a:cubicBezTo>
                  <a:cubicBezTo>
                    <a:pt x="90" y="8"/>
                    <a:pt x="89" y="9"/>
                    <a:pt x="88" y="10"/>
                  </a:cubicBezTo>
                  <a:cubicBezTo>
                    <a:pt x="88" y="10"/>
                    <a:pt x="88" y="10"/>
                    <a:pt x="88" y="10"/>
                  </a:cubicBezTo>
                  <a:cubicBezTo>
                    <a:pt x="87" y="10"/>
                    <a:pt x="87" y="11"/>
                    <a:pt x="86" y="11"/>
                  </a:cubicBezTo>
                  <a:cubicBezTo>
                    <a:pt x="86" y="12"/>
                    <a:pt x="85" y="13"/>
                    <a:pt x="84" y="13"/>
                  </a:cubicBezTo>
                  <a:close/>
                  <a:moveTo>
                    <a:pt x="91" y="4"/>
                  </a:moveTo>
                  <a:cubicBezTo>
                    <a:pt x="92" y="4"/>
                    <a:pt x="92" y="5"/>
                    <a:pt x="92" y="5"/>
                  </a:cubicBezTo>
                  <a:cubicBezTo>
                    <a:pt x="92" y="4"/>
                    <a:pt x="92" y="4"/>
                    <a:pt x="92" y="4"/>
                  </a:cubicBezTo>
                  <a:cubicBezTo>
                    <a:pt x="92" y="4"/>
                    <a:pt x="92" y="4"/>
                    <a:pt x="91" y="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lIns="68589" tIns="34295" rIns="68589" bIns="34295"/>
            <a:lstStyle/>
            <a:p>
              <a:endParaRPr lang="zh-CN" altLang="en-US"/>
            </a:p>
          </p:txBody>
        </p:sp>
        <p:sp>
          <p:nvSpPr>
            <p:cNvPr id="9" name="Freeform 9"/>
            <p:cNvSpPr>
              <a:spLocks noEditPoints="1"/>
            </p:cNvSpPr>
            <p:nvPr/>
          </p:nvSpPr>
          <p:spPr bwMode="auto">
            <a:xfrm>
              <a:off x="0" y="0"/>
              <a:ext cx="338" cy="221"/>
            </a:xfrm>
            <a:custGeom>
              <a:avLst/>
              <a:gdLst>
                <a:gd name="T0" fmla="*/ 2147483647 w 142"/>
                <a:gd name="T1" fmla="*/ 2147483647 h 84"/>
                <a:gd name="T2" fmla="*/ 2147483647 w 142"/>
                <a:gd name="T3" fmla="*/ 2147483647 h 84"/>
                <a:gd name="T4" fmla="*/ 2147483647 w 142"/>
                <a:gd name="T5" fmla="*/ 2147483647 h 84"/>
                <a:gd name="T6" fmla="*/ 2147483647 w 142"/>
                <a:gd name="T7" fmla="*/ 2147483647 h 84"/>
                <a:gd name="T8" fmla="*/ 2147483647 w 142"/>
                <a:gd name="T9" fmla="*/ 2147483647 h 84"/>
                <a:gd name="T10" fmla="*/ 2147483647 w 142"/>
                <a:gd name="T11" fmla="*/ 2147483647 h 84"/>
                <a:gd name="T12" fmla="*/ 2147483647 w 142"/>
                <a:gd name="T13" fmla="*/ 2147483647 h 84"/>
                <a:gd name="T14" fmla="*/ 2147483647 w 142"/>
                <a:gd name="T15" fmla="*/ 2147483647 h 84"/>
                <a:gd name="T16" fmla="*/ 2147483647 w 142"/>
                <a:gd name="T17" fmla="*/ 2147483647 h 84"/>
                <a:gd name="T18" fmla="*/ 2147483647 w 142"/>
                <a:gd name="T19" fmla="*/ 2147483647 h 84"/>
                <a:gd name="T20" fmla="*/ 2147483647 w 142"/>
                <a:gd name="T21" fmla="*/ 2147483647 h 84"/>
                <a:gd name="T22" fmla="*/ 2147483647 w 142"/>
                <a:gd name="T23" fmla="*/ 2147483647 h 84"/>
                <a:gd name="T24" fmla="*/ 2147483647 w 142"/>
                <a:gd name="T25" fmla="*/ 2147483647 h 84"/>
                <a:gd name="T26" fmla="*/ 2147483647 w 142"/>
                <a:gd name="T27" fmla="*/ 2147483647 h 84"/>
                <a:gd name="T28" fmla="*/ 2147483647 w 142"/>
                <a:gd name="T29" fmla="*/ 2147483647 h 84"/>
                <a:gd name="T30" fmla="*/ 2147483647 w 142"/>
                <a:gd name="T31" fmla="*/ 2147483647 h 84"/>
                <a:gd name="T32" fmla="*/ 2147483647 w 142"/>
                <a:gd name="T33" fmla="*/ 2147483647 h 84"/>
                <a:gd name="T34" fmla="*/ 2147483647 w 142"/>
                <a:gd name="T35" fmla="*/ 2147483647 h 84"/>
                <a:gd name="T36" fmla="*/ 2147483647 w 142"/>
                <a:gd name="T37" fmla="*/ 2147483647 h 84"/>
                <a:gd name="T38" fmla="*/ 2147483647 w 142"/>
                <a:gd name="T39" fmla="*/ 2147483647 h 84"/>
                <a:gd name="T40" fmla="*/ 2147483647 w 142"/>
                <a:gd name="T41" fmla="*/ 2147483647 h 84"/>
                <a:gd name="T42" fmla="*/ 2147483647 w 142"/>
                <a:gd name="T43" fmla="*/ 2147483647 h 84"/>
                <a:gd name="T44" fmla="*/ 2147483647 w 142"/>
                <a:gd name="T45" fmla="*/ 2147483647 h 84"/>
                <a:gd name="T46" fmla="*/ 2147483647 w 142"/>
                <a:gd name="T47" fmla="*/ 2147483647 h 84"/>
                <a:gd name="T48" fmla="*/ 2147483647 w 142"/>
                <a:gd name="T49" fmla="*/ 2147483647 h 84"/>
                <a:gd name="T50" fmla="*/ 2147483647 w 142"/>
                <a:gd name="T51" fmla="*/ 2147483647 h 84"/>
                <a:gd name="T52" fmla="*/ 2147483647 w 142"/>
                <a:gd name="T53" fmla="*/ 2147483647 h 84"/>
                <a:gd name="T54" fmla="*/ 2147483647 w 142"/>
                <a:gd name="T55" fmla="*/ 2147483647 h 84"/>
                <a:gd name="T56" fmla="*/ 2147483647 w 142"/>
                <a:gd name="T57" fmla="*/ 2147483647 h 84"/>
                <a:gd name="T58" fmla="*/ 2147483647 w 142"/>
                <a:gd name="T59" fmla="*/ 2147483647 h 84"/>
                <a:gd name="T60" fmla="*/ 2147483647 w 142"/>
                <a:gd name="T61" fmla="*/ 2147483647 h 84"/>
                <a:gd name="T62" fmla="*/ 2147483647 w 142"/>
                <a:gd name="T63" fmla="*/ 2147483647 h 84"/>
                <a:gd name="T64" fmla="*/ 2147483647 w 142"/>
                <a:gd name="T65" fmla="*/ 2147483647 h 84"/>
                <a:gd name="T66" fmla="*/ 2147483647 w 142"/>
                <a:gd name="T67" fmla="*/ 2147483647 h 84"/>
                <a:gd name="T68" fmla="*/ 2147483647 w 142"/>
                <a:gd name="T69" fmla="*/ 2147483647 h 84"/>
                <a:gd name="T70" fmla="*/ 2147483647 w 142"/>
                <a:gd name="T71" fmla="*/ 2147483647 h 84"/>
                <a:gd name="T72" fmla="*/ 2147483647 w 142"/>
                <a:gd name="T73" fmla="*/ 2147483647 h 84"/>
                <a:gd name="T74" fmla="*/ 2147483647 w 142"/>
                <a:gd name="T75" fmla="*/ 2147483647 h 84"/>
                <a:gd name="T76" fmla="*/ 2147483647 w 142"/>
                <a:gd name="T77" fmla="*/ 2147483647 h 84"/>
                <a:gd name="T78" fmla="*/ 2147483647 w 142"/>
                <a:gd name="T79" fmla="*/ 2147483647 h 84"/>
                <a:gd name="T80" fmla="*/ 2147483647 w 142"/>
                <a:gd name="T81" fmla="*/ 2147483647 h 84"/>
                <a:gd name="T82" fmla="*/ 2147483647 w 142"/>
                <a:gd name="T83" fmla="*/ 2147483647 h 84"/>
                <a:gd name="T84" fmla="*/ 2147483647 w 142"/>
                <a:gd name="T85" fmla="*/ 2147483647 h 84"/>
                <a:gd name="T86" fmla="*/ 2147483647 w 142"/>
                <a:gd name="T87" fmla="*/ 2147483647 h 84"/>
                <a:gd name="T88" fmla="*/ 2147483647 w 142"/>
                <a:gd name="T89" fmla="*/ 2147483647 h 84"/>
                <a:gd name="T90" fmla="*/ 2147483647 w 142"/>
                <a:gd name="T91" fmla="*/ 2147483647 h 84"/>
                <a:gd name="T92" fmla="*/ 2147483647 w 142"/>
                <a:gd name="T93" fmla="*/ 2147483647 h 84"/>
                <a:gd name="T94" fmla="*/ 2147483647 w 142"/>
                <a:gd name="T95" fmla="*/ 2147483647 h 84"/>
                <a:gd name="T96" fmla="*/ 2147483647 w 142"/>
                <a:gd name="T97" fmla="*/ 2147483647 h 84"/>
                <a:gd name="T98" fmla="*/ 2147483647 w 142"/>
                <a:gd name="T99" fmla="*/ 2147483647 h 84"/>
                <a:gd name="T100" fmla="*/ 2147483647 w 142"/>
                <a:gd name="T101" fmla="*/ 2147483647 h 84"/>
                <a:gd name="T102" fmla="*/ 2147483647 w 142"/>
                <a:gd name="T103" fmla="*/ 2147483647 h 84"/>
                <a:gd name="T104" fmla="*/ 2147483647 w 142"/>
                <a:gd name="T105" fmla="*/ 2147483647 h 8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42"/>
                <a:gd name="T160" fmla="*/ 0 h 84"/>
                <a:gd name="T161" fmla="*/ 142 w 142"/>
                <a:gd name="T162" fmla="*/ 84 h 8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42" h="84">
                  <a:moveTo>
                    <a:pt x="87" y="84"/>
                  </a:moveTo>
                  <a:cubicBezTo>
                    <a:pt x="86" y="84"/>
                    <a:pt x="86" y="84"/>
                    <a:pt x="85" y="83"/>
                  </a:cubicBezTo>
                  <a:cubicBezTo>
                    <a:pt x="85" y="83"/>
                    <a:pt x="85" y="82"/>
                    <a:pt x="85" y="82"/>
                  </a:cubicBezTo>
                  <a:cubicBezTo>
                    <a:pt x="85" y="81"/>
                    <a:pt x="85" y="81"/>
                    <a:pt x="85" y="81"/>
                  </a:cubicBezTo>
                  <a:cubicBezTo>
                    <a:pt x="84" y="80"/>
                    <a:pt x="83" y="79"/>
                    <a:pt x="83" y="78"/>
                  </a:cubicBezTo>
                  <a:cubicBezTo>
                    <a:pt x="82" y="75"/>
                    <a:pt x="82" y="72"/>
                    <a:pt x="81" y="70"/>
                  </a:cubicBezTo>
                  <a:cubicBezTo>
                    <a:pt x="81" y="67"/>
                    <a:pt x="81" y="64"/>
                    <a:pt x="81" y="62"/>
                  </a:cubicBezTo>
                  <a:cubicBezTo>
                    <a:pt x="81" y="61"/>
                    <a:pt x="81" y="61"/>
                    <a:pt x="81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60"/>
                    <a:pt x="81" y="60"/>
                    <a:pt x="80" y="60"/>
                  </a:cubicBezTo>
                  <a:cubicBezTo>
                    <a:pt x="80" y="60"/>
                    <a:pt x="80" y="60"/>
                    <a:pt x="79" y="60"/>
                  </a:cubicBezTo>
                  <a:cubicBezTo>
                    <a:pt x="79" y="60"/>
                    <a:pt x="79" y="60"/>
                    <a:pt x="79" y="60"/>
                  </a:cubicBezTo>
                  <a:cubicBezTo>
                    <a:pt x="74" y="61"/>
                    <a:pt x="69" y="61"/>
                    <a:pt x="64" y="61"/>
                  </a:cubicBezTo>
                  <a:cubicBezTo>
                    <a:pt x="62" y="62"/>
                    <a:pt x="61" y="62"/>
                    <a:pt x="59" y="62"/>
                  </a:cubicBezTo>
                  <a:cubicBezTo>
                    <a:pt x="56" y="62"/>
                    <a:pt x="53" y="61"/>
                    <a:pt x="50" y="61"/>
                  </a:cubicBezTo>
                  <a:cubicBezTo>
                    <a:pt x="48" y="61"/>
                    <a:pt x="46" y="61"/>
                    <a:pt x="44" y="61"/>
                  </a:cubicBezTo>
                  <a:cubicBezTo>
                    <a:pt x="43" y="61"/>
                    <a:pt x="42" y="61"/>
                    <a:pt x="41" y="61"/>
                  </a:cubicBezTo>
                  <a:cubicBezTo>
                    <a:pt x="39" y="61"/>
                    <a:pt x="36" y="61"/>
                    <a:pt x="33" y="61"/>
                  </a:cubicBezTo>
                  <a:cubicBezTo>
                    <a:pt x="31" y="61"/>
                    <a:pt x="28" y="61"/>
                    <a:pt x="25" y="61"/>
                  </a:cubicBezTo>
                  <a:cubicBezTo>
                    <a:pt x="25" y="61"/>
                    <a:pt x="24" y="61"/>
                    <a:pt x="24" y="61"/>
                  </a:cubicBezTo>
                  <a:cubicBezTo>
                    <a:pt x="24" y="62"/>
                    <a:pt x="23" y="62"/>
                    <a:pt x="23" y="63"/>
                  </a:cubicBezTo>
                  <a:cubicBezTo>
                    <a:pt x="23" y="63"/>
                    <a:pt x="22" y="63"/>
                    <a:pt x="22" y="63"/>
                  </a:cubicBezTo>
                  <a:cubicBezTo>
                    <a:pt x="22" y="63"/>
                    <a:pt x="21" y="63"/>
                    <a:pt x="21" y="62"/>
                  </a:cubicBezTo>
                  <a:cubicBezTo>
                    <a:pt x="21" y="62"/>
                    <a:pt x="21" y="62"/>
                    <a:pt x="21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9" y="62"/>
                    <a:pt x="19" y="62"/>
                    <a:pt x="18" y="62"/>
                  </a:cubicBezTo>
                  <a:cubicBezTo>
                    <a:pt x="18" y="62"/>
                    <a:pt x="18" y="62"/>
                    <a:pt x="18" y="62"/>
                  </a:cubicBezTo>
                  <a:cubicBezTo>
                    <a:pt x="17" y="62"/>
                    <a:pt x="17" y="62"/>
                    <a:pt x="17" y="61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15" y="61"/>
                    <a:pt x="13" y="61"/>
                    <a:pt x="12" y="61"/>
                  </a:cubicBezTo>
                  <a:cubicBezTo>
                    <a:pt x="11" y="61"/>
                    <a:pt x="11" y="61"/>
                    <a:pt x="11" y="61"/>
                  </a:cubicBezTo>
                  <a:cubicBezTo>
                    <a:pt x="11" y="61"/>
                    <a:pt x="10" y="62"/>
                    <a:pt x="10" y="62"/>
                  </a:cubicBezTo>
                  <a:cubicBezTo>
                    <a:pt x="10" y="62"/>
                    <a:pt x="10" y="62"/>
                    <a:pt x="9" y="62"/>
                  </a:cubicBezTo>
                  <a:cubicBezTo>
                    <a:pt x="9" y="62"/>
                    <a:pt x="9" y="62"/>
                    <a:pt x="8" y="62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7" y="61"/>
                    <a:pt x="6" y="61"/>
                    <a:pt x="5" y="61"/>
                  </a:cubicBezTo>
                  <a:cubicBezTo>
                    <a:pt x="5" y="61"/>
                    <a:pt x="5" y="61"/>
                    <a:pt x="5" y="61"/>
                  </a:cubicBezTo>
                  <a:cubicBezTo>
                    <a:pt x="5" y="61"/>
                    <a:pt x="4" y="61"/>
                    <a:pt x="4" y="61"/>
                  </a:cubicBezTo>
                  <a:cubicBezTo>
                    <a:pt x="4" y="61"/>
                    <a:pt x="4" y="61"/>
                    <a:pt x="3" y="61"/>
                  </a:cubicBezTo>
                  <a:cubicBezTo>
                    <a:pt x="3" y="61"/>
                    <a:pt x="3" y="61"/>
                    <a:pt x="2" y="60"/>
                  </a:cubicBezTo>
                  <a:cubicBezTo>
                    <a:pt x="2" y="60"/>
                    <a:pt x="2" y="60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0" y="52"/>
                    <a:pt x="0" y="45"/>
                    <a:pt x="1" y="39"/>
                  </a:cubicBezTo>
                  <a:cubicBezTo>
                    <a:pt x="1" y="35"/>
                    <a:pt x="3" y="33"/>
                    <a:pt x="5" y="30"/>
                  </a:cubicBezTo>
                  <a:cubicBezTo>
                    <a:pt x="7" y="28"/>
                    <a:pt x="10" y="25"/>
                    <a:pt x="13" y="24"/>
                  </a:cubicBezTo>
                  <a:cubicBezTo>
                    <a:pt x="13" y="24"/>
                    <a:pt x="14" y="24"/>
                    <a:pt x="14" y="24"/>
                  </a:cubicBezTo>
                  <a:cubicBezTo>
                    <a:pt x="14" y="24"/>
                    <a:pt x="14" y="24"/>
                    <a:pt x="15" y="24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9" y="23"/>
                    <a:pt x="23" y="23"/>
                    <a:pt x="27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32" y="23"/>
                    <a:pt x="35" y="23"/>
                    <a:pt x="38" y="23"/>
                  </a:cubicBezTo>
                  <a:cubicBezTo>
                    <a:pt x="40" y="23"/>
                    <a:pt x="42" y="23"/>
                    <a:pt x="44" y="23"/>
                  </a:cubicBezTo>
                  <a:cubicBezTo>
                    <a:pt x="46" y="23"/>
                    <a:pt x="48" y="23"/>
                    <a:pt x="50" y="23"/>
                  </a:cubicBezTo>
                  <a:cubicBezTo>
                    <a:pt x="51" y="23"/>
                    <a:pt x="51" y="23"/>
                    <a:pt x="52" y="23"/>
                  </a:cubicBezTo>
                  <a:cubicBezTo>
                    <a:pt x="56" y="23"/>
                    <a:pt x="59" y="23"/>
                    <a:pt x="63" y="23"/>
                  </a:cubicBezTo>
                  <a:cubicBezTo>
                    <a:pt x="66" y="22"/>
                    <a:pt x="70" y="22"/>
                    <a:pt x="74" y="22"/>
                  </a:cubicBezTo>
                  <a:cubicBezTo>
                    <a:pt x="75" y="22"/>
                    <a:pt x="77" y="22"/>
                    <a:pt x="79" y="22"/>
                  </a:cubicBezTo>
                  <a:cubicBezTo>
                    <a:pt x="79" y="18"/>
                    <a:pt x="79" y="15"/>
                    <a:pt x="81" y="11"/>
                  </a:cubicBezTo>
                  <a:cubicBezTo>
                    <a:pt x="81" y="9"/>
                    <a:pt x="83" y="8"/>
                    <a:pt x="84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7" y="4"/>
                    <a:pt x="89" y="2"/>
                    <a:pt x="92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92" y="0"/>
                    <a:pt x="93" y="0"/>
                    <a:pt x="93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101" y="3"/>
                    <a:pt x="108" y="8"/>
                    <a:pt x="114" y="12"/>
                  </a:cubicBezTo>
                  <a:cubicBezTo>
                    <a:pt x="115" y="13"/>
                    <a:pt x="116" y="13"/>
                    <a:pt x="116" y="14"/>
                  </a:cubicBezTo>
                  <a:cubicBezTo>
                    <a:pt x="122" y="18"/>
                    <a:pt x="128" y="22"/>
                    <a:pt x="134" y="26"/>
                  </a:cubicBezTo>
                  <a:cubicBezTo>
                    <a:pt x="136" y="27"/>
                    <a:pt x="139" y="29"/>
                    <a:pt x="141" y="31"/>
                  </a:cubicBezTo>
                  <a:cubicBezTo>
                    <a:pt x="142" y="31"/>
                    <a:pt x="142" y="32"/>
                    <a:pt x="142" y="32"/>
                  </a:cubicBezTo>
                  <a:cubicBezTo>
                    <a:pt x="142" y="33"/>
                    <a:pt x="142" y="33"/>
                    <a:pt x="142" y="34"/>
                  </a:cubicBezTo>
                  <a:cubicBezTo>
                    <a:pt x="137" y="40"/>
                    <a:pt x="131" y="45"/>
                    <a:pt x="125" y="51"/>
                  </a:cubicBezTo>
                  <a:cubicBezTo>
                    <a:pt x="124" y="52"/>
                    <a:pt x="122" y="53"/>
                    <a:pt x="121" y="55"/>
                  </a:cubicBezTo>
                  <a:cubicBezTo>
                    <a:pt x="119" y="57"/>
                    <a:pt x="117" y="59"/>
                    <a:pt x="115" y="60"/>
                  </a:cubicBezTo>
                  <a:cubicBezTo>
                    <a:pt x="110" y="65"/>
                    <a:pt x="105" y="70"/>
                    <a:pt x="100" y="74"/>
                  </a:cubicBezTo>
                  <a:cubicBezTo>
                    <a:pt x="100" y="75"/>
                    <a:pt x="99" y="75"/>
                    <a:pt x="99" y="75"/>
                  </a:cubicBezTo>
                  <a:cubicBezTo>
                    <a:pt x="98" y="76"/>
                    <a:pt x="97" y="77"/>
                    <a:pt x="95" y="78"/>
                  </a:cubicBezTo>
                  <a:cubicBezTo>
                    <a:pt x="95" y="78"/>
                    <a:pt x="95" y="78"/>
                    <a:pt x="94" y="79"/>
                  </a:cubicBezTo>
                  <a:cubicBezTo>
                    <a:pt x="92" y="81"/>
                    <a:pt x="90" y="82"/>
                    <a:pt x="88" y="84"/>
                  </a:cubicBezTo>
                  <a:cubicBezTo>
                    <a:pt x="87" y="84"/>
                    <a:pt x="87" y="84"/>
                    <a:pt x="87" y="84"/>
                  </a:cubicBezTo>
                  <a:close/>
                  <a:moveTo>
                    <a:pt x="84" y="66"/>
                  </a:moveTo>
                  <a:cubicBezTo>
                    <a:pt x="84" y="67"/>
                    <a:pt x="84" y="68"/>
                    <a:pt x="84" y="69"/>
                  </a:cubicBezTo>
                  <a:cubicBezTo>
                    <a:pt x="84" y="69"/>
                    <a:pt x="84" y="69"/>
                    <a:pt x="84" y="69"/>
                  </a:cubicBezTo>
                  <a:cubicBezTo>
                    <a:pt x="85" y="72"/>
                    <a:pt x="86" y="77"/>
                    <a:pt x="88" y="79"/>
                  </a:cubicBezTo>
                  <a:cubicBezTo>
                    <a:pt x="89" y="79"/>
                    <a:pt x="90" y="78"/>
                    <a:pt x="92" y="76"/>
                  </a:cubicBezTo>
                  <a:cubicBezTo>
                    <a:pt x="92" y="76"/>
                    <a:pt x="93" y="76"/>
                    <a:pt x="93" y="75"/>
                  </a:cubicBezTo>
                  <a:cubicBezTo>
                    <a:pt x="94" y="74"/>
                    <a:pt x="96" y="73"/>
                    <a:pt x="97" y="73"/>
                  </a:cubicBezTo>
                  <a:cubicBezTo>
                    <a:pt x="97" y="72"/>
                    <a:pt x="96" y="71"/>
                    <a:pt x="96" y="70"/>
                  </a:cubicBezTo>
                  <a:cubicBezTo>
                    <a:pt x="96" y="70"/>
                    <a:pt x="96" y="70"/>
                    <a:pt x="96" y="70"/>
                  </a:cubicBezTo>
                  <a:cubicBezTo>
                    <a:pt x="95" y="71"/>
                    <a:pt x="94" y="72"/>
                    <a:pt x="93" y="72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2" y="74"/>
                    <a:pt x="91" y="74"/>
                    <a:pt x="90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90" y="75"/>
                    <a:pt x="90" y="74"/>
                    <a:pt x="89" y="74"/>
                  </a:cubicBezTo>
                  <a:cubicBezTo>
                    <a:pt x="89" y="74"/>
                    <a:pt x="89" y="74"/>
                    <a:pt x="89" y="73"/>
                  </a:cubicBezTo>
                  <a:cubicBezTo>
                    <a:pt x="89" y="72"/>
                    <a:pt x="90" y="71"/>
                    <a:pt x="91" y="70"/>
                  </a:cubicBezTo>
                  <a:cubicBezTo>
                    <a:pt x="92" y="70"/>
                    <a:pt x="92" y="70"/>
                    <a:pt x="92" y="70"/>
                  </a:cubicBezTo>
                  <a:cubicBezTo>
                    <a:pt x="92" y="69"/>
                    <a:pt x="92" y="69"/>
                    <a:pt x="93" y="69"/>
                  </a:cubicBezTo>
                  <a:cubicBezTo>
                    <a:pt x="95" y="67"/>
                    <a:pt x="95" y="66"/>
                    <a:pt x="95" y="66"/>
                  </a:cubicBezTo>
                  <a:cubicBezTo>
                    <a:pt x="95" y="66"/>
                    <a:pt x="95" y="66"/>
                    <a:pt x="95" y="66"/>
                  </a:cubicBezTo>
                  <a:cubicBezTo>
                    <a:pt x="95" y="63"/>
                    <a:pt x="94" y="60"/>
                    <a:pt x="94" y="56"/>
                  </a:cubicBezTo>
                  <a:cubicBezTo>
                    <a:pt x="92" y="58"/>
                    <a:pt x="90" y="60"/>
                    <a:pt x="89" y="61"/>
                  </a:cubicBezTo>
                  <a:cubicBezTo>
                    <a:pt x="88" y="62"/>
                    <a:pt x="87" y="63"/>
                    <a:pt x="87" y="63"/>
                  </a:cubicBezTo>
                  <a:cubicBezTo>
                    <a:pt x="86" y="64"/>
                    <a:pt x="85" y="65"/>
                    <a:pt x="84" y="66"/>
                  </a:cubicBezTo>
                  <a:close/>
                  <a:moveTo>
                    <a:pt x="97" y="50"/>
                  </a:moveTo>
                  <a:cubicBezTo>
                    <a:pt x="97" y="57"/>
                    <a:pt x="98" y="63"/>
                    <a:pt x="100" y="70"/>
                  </a:cubicBezTo>
                  <a:cubicBezTo>
                    <a:pt x="104" y="66"/>
                    <a:pt x="109" y="62"/>
                    <a:pt x="113" y="58"/>
                  </a:cubicBezTo>
                  <a:cubicBezTo>
                    <a:pt x="115" y="56"/>
                    <a:pt x="117" y="54"/>
                    <a:pt x="119" y="52"/>
                  </a:cubicBezTo>
                  <a:cubicBezTo>
                    <a:pt x="120" y="50"/>
                    <a:pt x="122" y="49"/>
                    <a:pt x="123" y="48"/>
                  </a:cubicBezTo>
                  <a:cubicBezTo>
                    <a:pt x="128" y="43"/>
                    <a:pt x="134" y="38"/>
                    <a:pt x="138" y="33"/>
                  </a:cubicBezTo>
                  <a:cubicBezTo>
                    <a:pt x="136" y="31"/>
                    <a:pt x="136" y="31"/>
                    <a:pt x="136" y="31"/>
                  </a:cubicBezTo>
                  <a:cubicBezTo>
                    <a:pt x="129" y="27"/>
                    <a:pt x="122" y="22"/>
                    <a:pt x="115" y="17"/>
                  </a:cubicBezTo>
                  <a:cubicBezTo>
                    <a:pt x="114" y="16"/>
                    <a:pt x="113" y="16"/>
                    <a:pt x="112" y="15"/>
                  </a:cubicBezTo>
                  <a:cubicBezTo>
                    <a:pt x="107" y="11"/>
                    <a:pt x="101" y="7"/>
                    <a:pt x="95" y="4"/>
                  </a:cubicBezTo>
                  <a:cubicBezTo>
                    <a:pt x="96" y="5"/>
                    <a:pt x="96" y="6"/>
                    <a:pt x="96" y="7"/>
                  </a:cubicBezTo>
                  <a:cubicBezTo>
                    <a:pt x="97" y="12"/>
                    <a:pt x="98" y="17"/>
                    <a:pt x="96" y="22"/>
                  </a:cubicBezTo>
                  <a:cubicBezTo>
                    <a:pt x="97" y="22"/>
                    <a:pt x="97" y="23"/>
                    <a:pt x="96" y="23"/>
                  </a:cubicBezTo>
                  <a:cubicBezTo>
                    <a:pt x="96" y="24"/>
                    <a:pt x="96" y="24"/>
                    <a:pt x="95" y="24"/>
                  </a:cubicBezTo>
                  <a:cubicBezTo>
                    <a:pt x="89" y="25"/>
                    <a:pt x="83" y="26"/>
                    <a:pt x="76" y="26"/>
                  </a:cubicBezTo>
                  <a:cubicBezTo>
                    <a:pt x="72" y="26"/>
                    <a:pt x="69" y="26"/>
                    <a:pt x="65" y="26"/>
                  </a:cubicBezTo>
                  <a:cubicBezTo>
                    <a:pt x="62" y="26"/>
                    <a:pt x="58" y="26"/>
                    <a:pt x="55" y="26"/>
                  </a:cubicBezTo>
                  <a:cubicBezTo>
                    <a:pt x="54" y="26"/>
                    <a:pt x="53" y="26"/>
                    <a:pt x="52" y="26"/>
                  </a:cubicBezTo>
                  <a:cubicBezTo>
                    <a:pt x="49" y="26"/>
                    <a:pt x="46" y="26"/>
                    <a:pt x="43" y="26"/>
                  </a:cubicBezTo>
                  <a:cubicBezTo>
                    <a:pt x="40" y="26"/>
                    <a:pt x="37" y="26"/>
                    <a:pt x="34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0" y="26"/>
                    <a:pt x="27" y="26"/>
                    <a:pt x="24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7"/>
                    <a:pt x="17" y="27"/>
                    <a:pt x="14" y="28"/>
                  </a:cubicBezTo>
                  <a:cubicBezTo>
                    <a:pt x="14" y="28"/>
                    <a:pt x="14" y="29"/>
                    <a:pt x="14" y="29"/>
                  </a:cubicBezTo>
                  <a:cubicBezTo>
                    <a:pt x="12" y="32"/>
                    <a:pt x="12" y="36"/>
                    <a:pt x="12" y="39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1"/>
                  </a:cubicBezTo>
                  <a:cubicBezTo>
                    <a:pt x="11" y="45"/>
                    <a:pt x="11" y="49"/>
                    <a:pt x="14" y="49"/>
                  </a:cubicBezTo>
                  <a:cubicBezTo>
                    <a:pt x="15" y="50"/>
                    <a:pt x="16" y="50"/>
                    <a:pt x="18" y="50"/>
                  </a:cubicBezTo>
                  <a:cubicBezTo>
                    <a:pt x="19" y="50"/>
                    <a:pt x="20" y="50"/>
                    <a:pt x="22" y="50"/>
                  </a:cubicBezTo>
                  <a:cubicBezTo>
                    <a:pt x="22" y="50"/>
                    <a:pt x="23" y="49"/>
                    <a:pt x="24" y="49"/>
                  </a:cubicBezTo>
                  <a:cubicBezTo>
                    <a:pt x="26" y="49"/>
                    <a:pt x="29" y="49"/>
                    <a:pt x="31" y="49"/>
                  </a:cubicBezTo>
                  <a:cubicBezTo>
                    <a:pt x="33" y="49"/>
                    <a:pt x="36" y="49"/>
                    <a:pt x="38" y="49"/>
                  </a:cubicBezTo>
                  <a:cubicBezTo>
                    <a:pt x="40" y="49"/>
                    <a:pt x="43" y="49"/>
                    <a:pt x="45" y="49"/>
                  </a:cubicBezTo>
                  <a:cubicBezTo>
                    <a:pt x="46" y="48"/>
                    <a:pt x="46" y="48"/>
                    <a:pt x="47" y="47"/>
                  </a:cubicBezTo>
                  <a:cubicBezTo>
                    <a:pt x="47" y="47"/>
                    <a:pt x="47" y="47"/>
                    <a:pt x="48" y="47"/>
                  </a:cubicBezTo>
                  <a:cubicBezTo>
                    <a:pt x="48" y="47"/>
                    <a:pt x="49" y="47"/>
                    <a:pt x="49" y="48"/>
                  </a:cubicBezTo>
                  <a:cubicBezTo>
                    <a:pt x="49" y="48"/>
                    <a:pt x="49" y="48"/>
                    <a:pt x="49" y="48"/>
                  </a:cubicBezTo>
                  <a:cubicBezTo>
                    <a:pt x="53" y="48"/>
                    <a:pt x="57" y="48"/>
                    <a:pt x="61" y="47"/>
                  </a:cubicBezTo>
                  <a:cubicBezTo>
                    <a:pt x="63" y="47"/>
                    <a:pt x="66" y="47"/>
                    <a:pt x="68" y="47"/>
                  </a:cubicBezTo>
                  <a:cubicBezTo>
                    <a:pt x="72" y="46"/>
                    <a:pt x="76" y="46"/>
                    <a:pt x="82" y="45"/>
                  </a:cubicBezTo>
                  <a:cubicBezTo>
                    <a:pt x="83" y="45"/>
                    <a:pt x="84" y="45"/>
                    <a:pt x="85" y="45"/>
                  </a:cubicBezTo>
                  <a:cubicBezTo>
                    <a:pt x="87" y="44"/>
                    <a:pt x="90" y="44"/>
                    <a:pt x="92" y="44"/>
                  </a:cubicBezTo>
                  <a:cubicBezTo>
                    <a:pt x="93" y="43"/>
                    <a:pt x="94" y="43"/>
                    <a:pt x="94" y="43"/>
                  </a:cubicBezTo>
                  <a:cubicBezTo>
                    <a:pt x="94" y="43"/>
                    <a:pt x="95" y="43"/>
                    <a:pt x="95" y="43"/>
                  </a:cubicBezTo>
                  <a:cubicBezTo>
                    <a:pt x="96" y="43"/>
                    <a:pt x="97" y="43"/>
                    <a:pt x="97" y="44"/>
                  </a:cubicBezTo>
                  <a:cubicBezTo>
                    <a:pt x="97" y="45"/>
                    <a:pt x="97" y="47"/>
                    <a:pt x="97" y="48"/>
                  </a:cubicBezTo>
                  <a:cubicBezTo>
                    <a:pt x="97" y="48"/>
                    <a:pt x="98" y="48"/>
                    <a:pt x="98" y="49"/>
                  </a:cubicBezTo>
                  <a:cubicBezTo>
                    <a:pt x="98" y="49"/>
                    <a:pt x="98" y="50"/>
                    <a:pt x="97" y="50"/>
                  </a:cubicBezTo>
                  <a:cubicBezTo>
                    <a:pt x="97" y="50"/>
                    <a:pt x="97" y="50"/>
                    <a:pt x="97" y="50"/>
                  </a:cubicBezTo>
                  <a:close/>
                  <a:moveTo>
                    <a:pt x="61" y="58"/>
                  </a:moveTo>
                  <a:cubicBezTo>
                    <a:pt x="61" y="58"/>
                    <a:pt x="62" y="58"/>
                    <a:pt x="62" y="58"/>
                  </a:cubicBezTo>
                  <a:cubicBezTo>
                    <a:pt x="62" y="58"/>
                    <a:pt x="63" y="58"/>
                    <a:pt x="63" y="58"/>
                  </a:cubicBezTo>
                  <a:cubicBezTo>
                    <a:pt x="63" y="58"/>
                    <a:pt x="63" y="58"/>
                    <a:pt x="63" y="57"/>
                  </a:cubicBezTo>
                  <a:cubicBezTo>
                    <a:pt x="64" y="56"/>
                    <a:pt x="64" y="55"/>
                    <a:pt x="65" y="55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55"/>
                    <a:pt x="65" y="55"/>
                    <a:pt x="64" y="55"/>
                  </a:cubicBezTo>
                  <a:cubicBezTo>
                    <a:pt x="63" y="56"/>
                    <a:pt x="62" y="57"/>
                    <a:pt x="61" y="57"/>
                  </a:cubicBezTo>
                  <a:cubicBezTo>
                    <a:pt x="61" y="58"/>
                    <a:pt x="60" y="58"/>
                    <a:pt x="60" y="58"/>
                  </a:cubicBezTo>
                  <a:cubicBezTo>
                    <a:pt x="60" y="58"/>
                    <a:pt x="60" y="58"/>
                    <a:pt x="61" y="58"/>
                  </a:cubicBezTo>
                  <a:close/>
                  <a:moveTo>
                    <a:pt x="53" y="58"/>
                  </a:moveTo>
                  <a:cubicBezTo>
                    <a:pt x="54" y="58"/>
                    <a:pt x="55" y="58"/>
                    <a:pt x="55" y="58"/>
                  </a:cubicBezTo>
                  <a:cubicBezTo>
                    <a:pt x="56" y="57"/>
                    <a:pt x="58" y="56"/>
                    <a:pt x="59" y="55"/>
                  </a:cubicBezTo>
                  <a:cubicBezTo>
                    <a:pt x="60" y="55"/>
                    <a:pt x="60" y="55"/>
                    <a:pt x="60" y="54"/>
                  </a:cubicBezTo>
                  <a:cubicBezTo>
                    <a:pt x="62" y="53"/>
                    <a:pt x="63" y="53"/>
                    <a:pt x="64" y="52"/>
                  </a:cubicBezTo>
                  <a:cubicBezTo>
                    <a:pt x="64" y="52"/>
                    <a:pt x="64" y="52"/>
                    <a:pt x="64" y="51"/>
                  </a:cubicBezTo>
                  <a:cubicBezTo>
                    <a:pt x="65" y="51"/>
                    <a:pt x="66" y="51"/>
                    <a:pt x="66" y="50"/>
                  </a:cubicBezTo>
                  <a:cubicBezTo>
                    <a:pt x="65" y="50"/>
                    <a:pt x="62" y="51"/>
                    <a:pt x="62" y="51"/>
                  </a:cubicBezTo>
                  <a:cubicBezTo>
                    <a:pt x="62" y="51"/>
                    <a:pt x="62" y="51"/>
                    <a:pt x="62" y="51"/>
                  </a:cubicBezTo>
                  <a:cubicBezTo>
                    <a:pt x="60" y="53"/>
                    <a:pt x="58" y="55"/>
                    <a:pt x="56" y="56"/>
                  </a:cubicBezTo>
                  <a:cubicBezTo>
                    <a:pt x="55" y="57"/>
                    <a:pt x="54" y="57"/>
                    <a:pt x="54" y="58"/>
                  </a:cubicBezTo>
                  <a:cubicBezTo>
                    <a:pt x="54" y="58"/>
                    <a:pt x="54" y="58"/>
                    <a:pt x="53" y="58"/>
                  </a:cubicBezTo>
                  <a:close/>
                  <a:moveTo>
                    <a:pt x="32" y="53"/>
                  </a:moveTo>
                  <a:cubicBezTo>
                    <a:pt x="31" y="54"/>
                    <a:pt x="30" y="56"/>
                    <a:pt x="28" y="57"/>
                  </a:cubicBezTo>
                  <a:cubicBezTo>
                    <a:pt x="28" y="58"/>
                    <a:pt x="28" y="58"/>
                    <a:pt x="27" y="58"/>
                  </a:cubicBezTo>
                  <a:cubicBezTo>
                    <a:pt x="28" y="58"/>
                    <a:pt x="29" y="58"/>
                    <a:pt x="30" y="58"/>
                  </a:cubicBezTo>
                  <a:cubicBezTo>
                    <a:pt x="31" y="57"/>
                    <a:pt x="32" y="56"/>
                    <a:pt x="33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5" y="54"/>
                    <a:pt x="37" y="53"/>
                    <a:pt x="38" y="53"/>
                  </a:cubicBezTo>
                  <a:cubicBezTo>
                    <a:pt x="36" y="53"/>
                    <a:pt x="34" y="53"/>
                    <a:pt x="32" y="53"/>
                  </a:cubicBezTo>
                  <a:close/>
                  <a:moveTo>
                    <a:pt x="49" y="58"/>
                  </a:moveTo>
                  <a:cubicBezTo>
                    <a:pt x="50" y="57"/>
                    <a:pt x="51" y="56"/>
                    <a:pt x="52" y="55"/>
                  </a:cubicBezTo>
                  <a:cubicBezTo>
                    <a:pt x="52" y="55"/>
                    <a:pt x="53" y="55"/>
                    <a:pt x="53" y="55"/>
                  </a:cubicBezTo>
                  <a:cubicBezTo>
                    <a:pt x="53" y="54"/>
                    <a:pt x="54" y="54"/>
                    <a:pt x="54" y="54"/>
                  </a:cubicBezTo>
                  <a:cubicBezTo>
                    <a:pt x="56" y="53"/>
                    <a:pt x="57" y="52"/>
                    <a:pt x="58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6" y="53"/>
                    <a:pt x="53" y="54"/>
                    <a:pt x="51" y="55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50" y="56"/>
                    <a:pt x="49" y="57"/>
                    <a:pt x="48" y="57"/>
                  </a:cubicBezTo>
                  <a:cubicBezTo>
                    <a:pt x="47" y="58"/>
                    <a:pt x="47" y="58"/>
                    <a:pt x="47" y="58"/>
                  </a:cubicBezTo>
                  <a:cubicBezTo>
                    <a:pt x="48" y="58"/>
                    <a:pt x="48" y="58"/>
                    <a:pt x="49" y="58"/>
                  </a:cubicBezTo>
                  <a:close/>
                  <a:moveTo>
                    <a:pt x="15" y="58"/>
                  </a:moveTo>
                  <a:cubicBezTo>
                    <a:pt x="16" y="58"/>
                    <a:pt x="17" y="58"/>
                    <a:pt x="18" y="58"/>
                  </a:cubicBezTo>
                  <a:cubicBezTo>
                    <a:pt x="19" y="57"/>
                    <a:pt x="19" y="57"/>
                    <a:pt x="20" y="56"/>
                  </a:cubicBezTo>
                  <a:cubicBezTo>
                    <a:pt x="20" y="56"/>
                    <a:pt x="20" y="56"/>
                    <a:pt x="21" y="56"/>
                  </a:cubicBezTo>
                  <a:cubicBezTo>
                    <a:pt x="22" y="55"/>
                    <a:pt x="23" y="54"/>
                    <a:pt x="24" y="53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1" y="53"/>
                    <a:pt x="20" y="53"/>
                    <a:pt x="20" y="53"/>
                  </a:cubicBezTo>
                  <a:cubicBezTo>
                    <a:pt x="18" y="55"/>
                    <a:pt x="17" y="56"/>
                    <a:pt x="15" y="57"/>
                  </a:cubicBezTo>
                  <a:cubicBezTo>
                    <a:pt x="15" y="57"/>
                    <a:pt x="15" y="58"/>
                    <a:pt x="15" y="58"/>
                  </a:cubicBezTo>
                  <a:close/>
                  <a:moveTo>
                    <a:pt x="12" y="52"/>
                  </a:moveTo>
                  <a:cubicBezTo>
                    <a:pt x="11" y="53"/>
                    <a:pt x="11" y="54"/>
                    <a:pt x="10" y="55"/>
                  </a:cubicBezTo>
                  <a:cubicBezTo>
                    <a:pt x="10" y="55"/>
                    <a:pt x="9" y="55"/>
                    <a:pt x="9" y="56"/>
                  </a:cubicBezTo>
                  <a:cubicBezTo>
                    <a:pt x="8" y="56"/>
                    <a:pt x="8" y="57"/>
                    <a:pt x="8" y="57"/>
                  </a:cubicBezTo>
                  <a:cubicBezTo>
                    <a:pt x="8" y="57"/>
                    <a:pt x="7" y="58"/>
                    <a:pt x="7" y="58"/>
                  </a:cubicBezTo>
                  <a:cubicBezTo>
                    <a:pt x="8" y="58"/>
                    <a:pt x="9" y="58"/>
                    <a:pt x="10" y="58"/>
                  </a:cubicBezTo>
                  <a:cubicBezTo>
                    <a:pt x="12" y="56"/>
                    <a:pt x="14" y="55"/>
                    <a:pt x="16" y="53"/>
                  </a:cubicBezTo>
                  <a:cubicBezTo>
                    <a:pt x="15" y="53"/>
                    <a:pt x="13" y="53"/>
                    <a:pt x="12" y="52"/>
                  </a:cubicBezTo>
                  <a:close/>
                  <a:moveTo>
                    <a:pt x="41" y="58"/>
                  </a:moveTo>
                  <a:cubicBezTo>
                    <a:pt x="42" y="58"/>
                    <a:pt x="42" y="58"/>
                    <a:pt x="43" y="58"/>
                  </a:cubicBezTo>
                  <a:cubicBezTo>
                    <a:pt x="43" y="58"/>
                    <a:pt x="43" y="58"/>
                    <a:pt x="43" y="58"/>
                  </a:cubicBezTo>
                  <a:cubicBezTo>
                    <a:pt x="44" y="56"/>
                    <a:pt x="46" y="55"/>
                    <a:pt x="47" y="54"/>
                  </a:cubicBezTo>
                  <a:cubicBezTo>
                    <a:pt x="47" y="54"/>
                    <a:pt x="48" y="54"/>
                    <a:pt x="48" y="53"/>
                  </a:cubicBezTo>
                  <a:cubicBezTo>
                    <a:pt x="49" y="53"/>
                    <a:pt x="50" y="52"/>
                    <a:pt x="51" y="52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49" y="52"/>
                    <a:pt x="48" y="52"/>
                    <a:pt x="46" y="52"/>
                  </a:cubicBezTo>
                  <a:cubicBezTo>
                    <a:pt x="45" y="53"/>
                    <a:pt x="44" y="54"/>
                    <a:pt x="43" y="55"/>
                  </a:cubicBezTo>
                  <a:cubicBezTo>
                    <a:pt x="42" y="55"/>
                    <a:pt x="41" y="56"/>
                    <a:pt x="41" y="57"/>
                  </a:cubicBezTo>
                  <a:cubicBezTo>
                    <a:pt x="40" y="57"/>
                    <a:pt x="40" y="57"/>
                    <a:pt x="40" y="58"/>
                  </a:cubicBezTo>
                  <a:cubicBezTo>
                    <a:pt x="40" y="58"/>
                    <a:pt x="41" y="58"/>
                    <a:pt x="41" y="58"/>
                  </a:cubicBezTo>
                  <a:close/>
                  <a:moveTo>
                    <a:pt x="84" y="57"/>
                  </a:moveTo>
                  <a:cubicBezTo>
                    <a:pt x="84" y="57"/>
                    <a:pt x="84" y="57"/>
                    <a:pt x="84" y="57"/>
                  </a:cubicBezTo>
                  <a:cubicBezTo>
                    <a:pt x="84" y="57"/>
                    <a:pt x="84" y="57"/>
                    <a:pt x="84" y="58"/>
                  </a:cubicBezTo>
                  <a:cubicBezTo>
                    <a:pt x="85" y="57"/>
                    <a:pt x="86" y="56"/>
                    <a:pt x="87" y="55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90" y="52"/>
                    <a:pt x="92" y="51"/>
                    <a:pt x="93" y="50"/>
                  </a:cubicBezTo>
                  <a:cubicBezTo>
                    <a:pt x="93" y="49"/>
                    <a:pt x="93" y="48"/>
                    <a:pt x="93" y="47"/>
                  </a:cubicBezTo>
                  <a:cubicBezTo>
                    <a:pt x="92" y="48"/>
                    <a:pt x="90" y="49"/>
                    <a:pt x="89" y="51"/>
                  </a:cubicBezTo>
                  <a:cubicBezTo>
                    <a:pt x="89" y="52"/>
                    <a:pt x="88" y="52"/>
                    <a:pt x="88" y="52"/>
                  </a:cubicBezTo>
                  <a:cubicBezTo>
                    <a:pt x="86" y="54"/>
                    <a:pt x="85" y="55"/>
                    <a:pt x="84" y="57"/>
                  </a:cubicBezTo>
                  <a:close/>
                  <a:moveTo>
                    <a:pt x="84" y="48"/>
                  </a:moveTo>
                  <a:cubicBezTo>
                    <a:pt x="84" y="48"/>
                    <a:pt x="84" y="48"/>
                    <a:pt x="84" y="49"/>
                  </a:cubicBezTo>
                  <a:cubicBezTo>
                    <a:pt x="85" y="49"/>
                    <a:pt x="84" y="50"/>
                    <a:pt x="84" y="50"/>
                  </a:cubicBezTo>
                  <a:cubicBezTo>
                    <a:pt x="81" y="53"/>
                    <a:pt x="77" y="55"/>
                    <a:pt x="74" y="57"/>
                  </a:cubicBezTo>
                  <a:cubicBezTo>
                    <a:pt x="74" y="57"/>
                    <a:pt x="74" y="57"/>
                    <a:pt x="74" y="57"/>
                  </a:cubicBezTo>
                  <a:cubicBezTo>
                    <a:pt x="76" y="57"/>
                    <a:pt x="78" y="57"/>
                    <a:pt x="80" y="57"/>
                  </a:cubicBezTo>
                  <a:cubicBezTo>
                    <a:pt x="80" y="56"/>
                    <a:pt x="81" y="56"/>
                    <a:pt x="81" y="55"/>
                  </a:cubicBezTo>
                  <a:cubicBezTo>
                    <a:pt x="81" y="55"/>
                    <a:pt x="82" y="55"/>
                    <a:pt x="82" y="55"/>
                  </a:cubicBezTo>
                  <a:cubicBezTo>
                    <a:pt x="83" y="53"/>
                    <a:pt x="85" y="51"/>
                    <a:pt x="86" y="49"/>
                  </a:cubicBezTo>
                  <a:cubicBezTo>
                    <a:pt x="86" y="49"/>
                    <a:pt x="87" y="49"/>
                    <a:pt x="87" y="48"/>
                  </a:cubicBezTo>
                  <a:cubicBezTo>
                    <a:pt x="87" y="48"/>
                    <a:pt x="88" y="48"/>
                    <a:pt x="88" y="47"/>
                  </a:cubicBezTo>
                  <a:cubicBezTo>
                    <a:pt x="87" y="47"/>
                    <a:pt x="86" y="48"/>
                    <a:pt x="85" y="48"/>
                  </a:cubicBezTo>
                  <a:cubicBezTo>
                    <a:pt x="85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lose/>
                  <a:moveTo>
                    <a:pt x="9" y="31"/>
                  </a:moveTo>
                  <a:cubicBezTo>
                    <a:pt x="9" y="31"/>
                    <a:pt x="9" y="31"/>
                    <a:pt x="9" y="31"/>
                  </a:cubicBezTo>
                  <a:cubicBezTo>
                    <a:pt x="6" y="33"/>
                    <a:pt x="5" y="36"/>
                    <a:pt x="4" y="40"/>
                  </a:cubicBezTo>
                  <a:cubicBezTo>
                    <a:pt x="3" y="45"/>
                    <a:pt x="4" y="50"/>
                    <a:pt x="5" y="55"/>
                  </a:cubicBezTo>
                  <a:cubicBezTo>
                    <a:pt x="5" y="55"/>
                    <a:pt x="5" y="55"/>
                    <a:pt x="6" y="55"/>
                  </a:cubicBezTo>
                  <a:cubicBezTo>
                    <a:pt x="6" y="54"/>
                    <a:pt x="6" y="54"/>
                    <a:pt x="7" y="54"/>
                  </a:cubicBezTo>
                  <a:cubicBezTo>
                    <a:pt x="8" y="53"/>
                    <a:pt x="9" y="52"/>
                    <a:pt x="10" y="51"/>
                  </a:cubicBezTo>
                  <a:cubicBezTo>
                    <a:pt x="10" y="51"/>
                    <a:pt x="9" y="50"/>
                    <a:pt x="9" y="50"/>
                  </a:cubicBezTo>
                  <a:cubicBezTo>
                    <a:pt x="7" y="48"/>
                    <a:pt x="8" y="43"/>
                    <a:pt x="8" y="40"/>
                  </a:cubicBezTo>
                  <a:cubicBezTo>
                    <a:pt x="8" y="39"/>
                    <a:pt x="8" y="39"/>
                    <a:pt x="8" y="38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8" y="36"/>
                    <a:pt x="9" y="33"/>
                    <a:pt x="9" y="31"/>
                  </a:cubicBezTo>
                  <a:close/>
                  <a:moveTo>
                    <a:pt x="28" y="53"/>
                  </a:moveTo>
                  <a:cubicBezTo>
                    <a:pt x="28" y="53"/>
                    <a:pt x="28" y="53"/>
                    <a:pt x="27" y="53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7" y="54"/>
                    <a:pt x="28" y="53"/>
                    <a:pt x="28" y="53"/>
                  </a:cubicBezTo>
                  <a:close/>
                  <a:moveTo>
                    <a:pt x="93" y="53"/>
                  </a:moveTo>
                  <a:cubicBezTo>
                    <a:pt x="93" y="53"/>
                    <a:pt x="93" y="54"/>
                    <a:pt x="94" y="54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lose/>
                  <a:moveTo>
                    <a:pt x="69" y="50"/>
                  </a:moveTo>
                  <a:cubicBezTo>
                    <a:pt x="69" y="50"/>
                    <a:pt x="69" y="50"/>
                    <a:pt x="69" y="50"/>
                  </a:cubicBezTo>
                  <a:cubicBezTo>
                    <a:pt x="69" y="52"/>
                    <a:pt x="68" y="53"/>
                    <a:pt x="67" y="54"/>
                  </a:cubicBezTo>
                  <a:cubicBezTo>
                    <a:pt x="68" y="53"/>
                    <a:pt x="68" y="53"/>
                    <a:pt x="69" y="52"/>
                  </a:cubicBezTo>
                  <a:cubicBezTo>
                    <a:pt x="70" y="51"/>
                    <a:pt x="72" y="51"/>
                    <a:pt x="73" y="50"/>
                  </a:cubicBezTo>
                  <a:cubicBezTo>
                    <a:pt x="71" y="50"/>
                    <a:pt x="70" y="50"/>
                    <a:pt x="69" y="50"/>
                  </a:cubicBezTo>
                  <a:close/>
                  <a:moveTo>
                    <a:pt x="77" y="49"/>
                  </a:moveTo>
                  <a:cubicBezTo>
                    <a:pt x="77" y="49"/>
                    <a:pt x="77" y="50"/>
                    <a:pt x="77" y="50"/>
                  </a:cubicBezTo>
                  <a:cubicBezTo>
                    <a:pt x="77" y="50"/>
                    <a:pt x="78" y="49"/>
                    <a:pt x="78" y="49"/>
                  </a:cubicBezTo>
                  <a:cubicBezTo>
                    <a:pt x="78" y="49"/>
                    <a:pt x="77" y="49"/>
                    <a:pt x="77" y="49"/>
                  </a:cubicBezTo>
                  <a:close/>
                  <a:moveTo>
                    <a:pt x="82" y="17"/>
                  </a:moveTo>
                  <a:cubicBezTo>
                    <a:pt x="82" y="19"/>
                    <a:pt x="82" y="20"/>
                    <a:pt x="82" y="22"/>
                  </a:cubicBezTo>
                  <a:cubicBezTo>
                    <a:pt x="83" y="22"/>
                    <a:pt x="84" y="22"/>
                    <a:pt x="85" y="22"/>
                  </a:cubicBezTo>
                  <a:cubicBezTo>
                    <a:pt x="86" y="21"/>
                    <a:pt x="87" y="20"/>
                    <a:pt x="88" y="19"/>
                  </a:cubicBezTo>
                  <a:cubicBezTo>
                    <a:pt x="88" y="19"/>
                    <a:pt x="89" y="19"/>
                    <a:pt x="89" y="19"/>
                  </a:cubicBezTo>
                  <a:cubicBezTo>
                    <a:pt x="89" y="19"/>
                    <a:pt x="89" y="19"/>
                    <a:pt x="89" y="19"/>
                  </a:cubicBezTo>
                  <a:cubicBezTo>
                    <a:pt x="91" y="18"/>
                    <a:pt x="92" y="17"/>
                    <a:pt x="93" y="16"/>
                  </a:cubicBezTo>
                  <a:cubicBezTo>
                    <a:pt x="93" y="16"/>
                    <a:pt x="93" y="15"/>
                    <a:pt x="94" y="15"/>
                  </a:cubicBezTo>
                  <a:cubicBezTo>
                    <a:pt x="93" y="14"/>
                    <a:pt x="93" y="12"/>
                    <a:pt x="93" y="11"/>
                  </a:cubicBezTo>
                  <a:cubicBezTo>
                    <a:pt x="92" y="12"/>
                    <a:pt x="91" y="13"/>
                    <a:pt x="90" y="13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7" y="15"/>
                    <a:pt x="85" y="17"/>
                    <a:pt x="84" y="17"/>
                  </a:cubicBezTo>
                  <a:cubicBezTo>
                    <a:pt x="83" y="17"/>
                    <a:pt x="83" y="17"/>
                    <a:pt x="83" y="17"/>
                  </a:cubicBezTo>
                  <a:cubicBezTo>
                    <a:pt x="83" y="17"/>
                    <a:pt x="83" y="17"/>
                    <a:pt x="82" y="17"/>
                  </a:cubicBezTo>
                  <a:close/>
                  <a:moveTo>
                    <a:pt x="94" y="19"/>
                  </a:moveTo>
                  <a:cubicBezTo>
                    <a:pt x="93" y="20"/>
                    <a:pt x="92" y="20"/>
                    <a:pt x="91" y="21"/>
                  </a:cubicBezTo>
                  <a:cubicBezTo>
                    <a:pt x="91" y="21"/>
                    <a:pt x="91" y="21"/>
                    <a:pt x="91" y="21"/>
                  </a:cubicBezTo>
                  <a:cubicBezTo>
                    <a:pt x="92" y="21"/>
                    <a:pt x="93" y="21"/>
                    <a:pt x="93" y="21"/>
                  </a:cubicBezTo>
                  <a:cubicBezTo>
                    <a:pt x="94" y="20"/>
                    <a:pt x="94" y="20"/>
                    <a:pt x="94" y="19"/>
                  </a:cubicBezTo>
                  <a:close/>
                  <a:moveTo>
                    <a:pt x="84" y="13"/>
                  </a:moveTo>
                  <a:cubicBezTo>
                    <a:pt x="84" y="14"/>
                    <a:pt x="83" y="14"/>
                    <a:pt x="83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4" y="13"/>
                    <a:pt x="85" y="13"/>
                    <a:pt x="86" y="12"/>
                  </a:cubicBezTo>
                  <a:cubicBezTo>
                    <a:pt x="87" y="12"/>
                    <a:pt x="87" y="12"/>
                    <a:pt x="87" y="11"/>
                  </a:cubicBezTo>
                  <a:cubicBezTo>
                    <a:pt x="89" y="10"/>
                    <a:pt x="91" y="9"/>
                    <a:pt x="93" y="8"/>
                  </a:cubicBezTo>
                  <a:cubicBezTo>
                    <a:pt x="93" y="8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1" y="7"/>
                    <a:pt x="91" y="7"/>
                  </a:cubicBezTo>
                  <a:cubicBezTo>
                    <a:pt x="91" y="8"/>
                    <a:pt x="91" y="8"/>
                    <a:pt x="91" y="8"/>
                  </a:cubicBezTo>
                  <a:cubicBezTo>
                    <a:pt x="90" y="8"/>
                    <a:pt x="89" y="9"/>
                    <a:pt x="88" y="10"/>
                  </a:cubicBezTo>
                  <a:cubicBezTo>
                    <a:pt x="88" y="10"/>
                    <a:pt x="88" y="10"/>
                    <a:pt x="88" y="10"/>
                  </a:cubicBezTo>
                  <a:cubicBezTo>
                    <a:pt x="87" y="10"/>
                    <a:pt x="87" y="11"/>
                    <a:pt x="86" y="11"/>
                  </a:cubicBezTo>
                  <a:cubicBezTo>
                    <a:pt x="86" y="12"/>
                    <a:pt x="85" y="13"/>
                    <a:pt x="84" y="13"/>
                  </a:cubicBezTo>
                  <a:close/>
                  <a:moveTo>
                    <a:pt x="91" y="4"/>
                  </a:moveTo>
                  <a:cubicBezTo>
                    <a:pt x="92" y="4"/>
                    <a:pt x="92" y="5"/>
                    <a:pt x="92" y="5"/>
                  </a:cubicBezTo>
                  <a:cubicBezTo>
                    <a:pt x="92" y="4"/>
                    <a:pt x="92" y="4"/>
                    <a:pt x="92" y="4"/>
                  </a:cubicBezTo>
                  <a:cubicBezTo>
                    <a:pt x="92" y="4"/>
                    <a:pt x="92" y="4"/>
                    <a:pt x="91" y="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lIns="68589" tIns="34295" rIns="68589" bIns="34295"/>
            <a:lstStyle/>
            <a:p>
              <a:endParaRPr lang="zh-CN" altLang="en-US"/>
            </a:p>
          </p:txBody>
        </p:sp>
      </p:grpSp>
      <p:pic>
        <p:nvPicPr>
          <p:cNvPr id="10" name="组合 39"/>
          <p:cNvPicPr>
            <a:picLocks noChangeArrowheads="1"/>
          </p:cNvPicPr>
          <p:nvPr/>
        </p:nvPicPr>
        <p:blipFill>
          <a:blip r:embed="rId3">
            <a:lum bright="-100000"/>
          </a:blip>
          <a:srcRect/>
          <a:stretch>
            <a:fillRect/>
          </a:stretch>
        </p:blipFill>
        <p:spPr bwMode="auto">
          <a:xfrm rot="2688567">
            <a:off x="544627" y="1001169"/>
            <a:ext cx="388937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AutoShape 42"/>
          <p:cNvSpPr>
            <a:spLocks noChangeArrowheads="1"/>
          </p:cNvSpPr>
          <p:nvPr/>
        </p:nvSpPr>
        <p:spPr bwMode="auto">
          <a:xfrm>
            <a:off x="8663708" y="2358458"/>
            <a:ext cx="2552642" cy="1120827"/>
          </a:xfrm>
          <a:prstGeom prst="parallelogram">
            <a:avLst>
              <a:gd name="adj" fmla="val 66587"/>
            </a:avLst>
          </a:prstGeom>
          <a:noFill/>
          <a:ln w="28575" cmpd="sng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/>
          </a:p>
        </p:txBody>
      </p:sp>
      <p:sp>
        <p:nvSpPr>
          <p:cNvPr id="13" name="Line 43"/>
          <p:cNvSpPr>
            <a:spLocks noChangeShapeType="1"/>
          </p:cNvSpPr>
          <p:nvPr/>
        </p:nvSpPr>
        <p:spPr bwMode="auto">
          <a:xfrm>
            <a:off x="9408801" y="2373541"/>
            <a:ext cx="0" cy="1105744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" name="Line 44"/>
          <p:cNvSpPr>
            <a:spLocks noChangeShapeType="1"/>
          </p:cNvSpPr>
          <p:nvPr/>
        </p:nvSpPr>
        <p:spPr bwMode="auto">
          <a:xfrm>
            <a:off x="10440531" y="2371710"/>
            <a:ext cx="0" cy="1105744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" name="Rectangle 46"/>
          <p:cNvSpPr>
            <a:spLocks noChangeArrowheads="1"/>
          </p:cNvSpPr>
          <p:nvPr/>
        </p:nvSpPr>
        <p:spPr bwMode="auto">
          <a:xfrm>
            <a:off x="8306615" y="3398471"/>
            <a:ext cx="395107" cy="522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A </a:t>
            </a:r>
          </a:p>
        </p:txBody>
      </p:sp>
      <p:sp>
        <p:nvSpPr>
          <p:cNvPr id="16" name="Rectangle 47"/>
          <p:cNvSpPr>
            <a:spLocks noChangeArrowheads="1"/>
          </p:cNvSpPr>
          <p:nvPr/>
        </p:nvSpPr>
        <p:spPr bwMode="auto">
          <a:xfrm>
            <a:off x="10567823" y="3385794"/>
            <a:ext cx="397410" cy="522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B </a:t>
            </a:r>
          </a:p>
        </p:txBody>
      </p:sp>
      <p:sp>
        <p:nvSpPr>
          <p:cNvPr id="17" name="Rectangle 48"/>
          <p:cNvSpPr>
            <a:spLocks noChangeArrowheads="1"/>
          </p:cNvSpPr>
          <p:nvPr/>
        </p:nvSpPr>
        <p:spPr bwMode="auto">
          <a:xfrm>
            <a:off x="11234781" y="1698189"/>
            <a:ext cx="395107" cy="522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C </a:t>
            </a:r>
          </a:p>
        </p:txBody>
      </p:sp>
      <p:sp>
        <p:nvSpPr>
          <p:cNvPr id="18" name="Rectangle 49"/>
          <p:cNvSpPr>
            <a:spLocks noChangeArrowheads="1"/>
          </p:cNvSpPr>
          <p:nvPr/>
        </p:nvSpPr>
        <p:spPr bwMode="auto">
          <a:xfrm>
            <a:off x="9088765" y="1714035"/>
            <a:ext cx="395107" cy="522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D </a:t>
            </a:r>
          </a:p>
        </p:txBody>
      </p:sp>
      <p:sp>
        <p:nvSpPr>
          <p:cNvPr id="19" name="Rectangle 50"/>
          <p:cNvSpPr>
            <a:spLocks noChangeArrowheads="1"/>
          </p:cNvSpPr>
          <p:nvPr/>
        </p:nvSpPr>
        <p:spPr bwMode="auto">
          <a:xfrm>
            <a:off x="9135993" y="3411148"/>
            <a:ext cx="395107" cy="522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E </a:t>
            </a:r>
          </a:p>
        </p:txBody>
      </p:sp>
      <p:sp>
        <p:nvSpPr>
          <p:cNvPr id="20" name="Rectangle 51"/>
          <p:cNvSpPr>
            <a:spLocks noChangeArrowheads="1"/>
          </p:cNvSpPr>
          <p:nvPr/>
        </p:nvSpPr>
        <p:spPr bwMode="auto">
          <a:xfrm>
            <a:off x="10453783" y="1725127"/>
            <a:ext cx="395107" cy="522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F </a:t>
            </a:r>
          </a:p>
        </p:txBody>
      </p:sp>
      <p:cxnSp>
        <p:nvCxnSpPr>
          <p:cNvPr id="3" name="直接连接符 2"/>
          <p:cNvCxnSpPr/>
          <p:nvPr/>
        </p:nvCxnSpPr>
        <p:spPr>
          <a:xfrm>
            <a:off x="1053283" y="2358458"/>
            <a:ext cx="1057660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V="1">
            <a:off x="1032541" y="3485557"/>
            <a:ext cx="10565493" cy="95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组合 30"/>
          <p:cNvGrpSpPr/>
          <p:nvPr/>
        </p:nvGrpSpPr>
        <p:grpSpPr>
          <a:xfrm>
            <a:off x="9391826" y="3283780"/>
            <a:ext cx="221911" cy="193674"/>
            <a:chOff x="3135086" y="3462161"/>
            <a:chExt cx="221911" cy="193674"/>
          </a:xfrm>
        </p:grpSpPr>
        <p:cxnSp>
          <p:nvCxnSpPr>
            <p:cNvPr id="32" name="直接连接符 31"/>
            <p:cNvCxnSpPr/>
            <p:nvPr/>
          </p:nvCxnSpPr>
          <p:spPr>
            <a:xfrm>
              <a:off x="3135086" y="3467327"/>
              <a:ext cx="221911" cy="0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3346665" y="3462161"/>
              <a:ext cx="5166" cy="193674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组合 33"/>
          <p:cNvGrpSpPr/>
          <p:nvPr/>
        </p:nvGrpSpPr>
        <p:grpSpPr>
          <a:xfrm>
            <a:off x="10231872" y="2373541"/>
            <a:ext cx="221911" cy="193674"/>
            <a:chOff x="3346665" y="3462161"/>
            <a:chExt cx="221911" cy="193674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3346665" y="3655835"/>
              <a:ext cx="221911" cy="0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3346665" y="3462161"/>
              <a:ext cx="5166" cy="193674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7" name="文本框 36"/>
          <p:cNvSpPr txBox="1"/>
          <p:nvPr/>
        </p:nvSpPr>
        <p:spPr>
          <a:xfrm>
            <a:off x="1337195" y="1829066"/>
            <a:ext cx="868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</a:rPr>
              <a:t>a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1362075" y="3477454"/>
            <a:ext cx="868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</a:rPr>
              <a:t>b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8600303" y="4532783"/>
            <a:ext cx="2733582" cy="584775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3200" dirty="0" smtClean="0">
                <a:ln w="0"/>
                <a:solidFill>
                  <a:srgbClr val="0000FF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AD</a:t>
            </a:r>
            <a:r>
              <a:rPr lang="zh-CN" altLang="en-US" sz="3200" dirty="0" smtClean="0">
                <a:ln w="0"/>
                <a:solidFill>
                  <a:srgbClr val="0000FF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3200" dirty="0" smtClean="0">
                <a:ln w="0"/>
                <a:solidFill>
                  <a:srgbClr val="0000FF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BC</a:t>
            </a:r>
            <a:endParaRPr lang="zh-CN" altLang="en-US" sz="3200" b="0" cap="none" spc="0" dirty="0">
              <a:ln w="0"/>
              <a:solidFill>
                <a:srgbClr val="0000FF"/>
              </a:solidFill>
              <a:effectLst>
                <a:reflection blurRad="6350" stA="53000" endA="300" endPos="35500" dir="5400000" sy="-90000" algn="bl" rotWithShape="0"/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8315774" y="4551218"/>
            <a:ext cx="1154719" cy="584775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3200" dirty="0">
                <a:ln w="0"/>
                <a:solidFill>
                  <a:srgbClr val="0000FF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对边</a:t>
            </a:r>
            <a:endParaRPr lang="zh-CN" altLang="en-US" sz="3200" b="0" cap="none" spc="0" dirty="0">
              <a:ln w="0"/>
              <a:solidFill>
                <a:srgbClr val="0000FF"/>
              </a:solidFill>
              <a:effectLst>
                <a:reflection blurRad="6350" stA="53000" endA="300" endPos="35500" dir="5400000" sy="-90000" algn="bl" rotWithShape="0"/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10486115" y="4463184"/>
            <a:ext cx="1154719" cy="584775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3200" b="0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相等</a:t>
            </a:r>
            <a:endParaRPr lang="zh-CN" altLang="en-US" sz="3200" b="0" cap="none" spc="0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8" name="平行四边形 47"/>
          <p:cNvSpPr/>
          <p:nvPr/>
        </p:nvSpPr>
        <p:spPr>
          <a:xfrm>
            <a:off x="6151320" y="2373540"/>
            <a:ext cx="1857610" cy="1103913"/>
          </a:xfrm>
          <a:prstGeom prst="parallelogram">
            <a:avLst>
              <a:gd name="adj" fmla="val 36674"/>
            </a:avLst>
          </a:prstGeom>
          <a:ln w="1905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9" name="直接连接符 48"/>
          <p:cNvCxnSpPr/>
          <p:nvPr/>
        </p:nvCxnSpPr>
        <p:spPr>
          <a:xfrm flipH="1">
            <a:off x="6135843" y="2358458"/>
            <a:ext cx="390521" cy="1135909"/>
          </a:xfrm>
          <a:prstGeom prst="line">
            <a:avLst/>
          </a:prstGeom>
          <a:ln w="381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 flipH="1">
            <a:off x="7615668" y="2382098"/>
            <a:ext cx="422105" cy="1112269"/>
          </a:xfrm>
          <a:prstGeom prst="line">
            <a:avLst/>
          </a:prstGeom>
          <a:ln w="381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/>
          <p:nvPr/>
        </p:nvCxnSpPr>
        <p:spPr>
          <a:xfrm flipH="1">
            <a:off x="4519821" y="2358458"/>
            <a:ext cx="285187" cy="1149161"/>
          </a:xfrm>
          <a:prstGeom prst="line">
            <a:avLst/>
          </a:prstGeom>
          <a:ln w="38100">
            <a:solidFill>
              <a:srgbClr val="66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 flipH="1">
            <a:off x="5109130" y="2360288"/>
            <a:ext cx="280771" cy="1134079"/>
          </a:xfrm>
          <a:prstGeom prst="line">
            <a:avLst/>
          </a:prstGeom>
          <a:ln w="38100">
            <a:solidFill>
              <a:srgbClr val="66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平行四边形 58"/>
          <p:cNvSpPr/>
          <p:nvPr/>
        </p:nvSpPr>
        <p:spPr>
          <a:xfrm>
            <a:off x="4571510" y="2373540"/>
            <a:ext cx="799678" cy="1103913"/>
          </a:xfrm>
          <a:prstGeom prst="parallelogram">
            <a:avLst>
              <a:gd name="adj" fmla="val 33698"/>
            </a:avLst>
          </a:prstGeom>
          <a:ln w="285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3" name="直接连接符 62"/>
          <p:cNvCxnSpPr/>
          <p:nvPr/>
        </p:nvCxnSpPr>
        <p:spPr>
          <a:xfrm>
            <a:off x="1852875" y="2362410"/>
            <a:ext cx="475181" cy="11389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连接符 63"/>
          <p:cNvCxnSpPr/>
          <p:nvPr/>
        </p:nvCxnSpPr>
        <p:spPr>
          <a:xfrm>
            <a:off x="3098720" y="2380407"/>
            <a:ext cx="449957" cy="11310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平行四边形 70"/>
          <p:cNvSpPr/>
          <p:nvPr/>
        </p:nvSpPr>
        <p:spPr>
          <a:xfrm rot="14932965">
            <a:off x="1908519" y="2385179"/>
            <a:ext cx="1593786" cy="1100324"/>
          </a:xfrm>
          <a:prstGeom prst="parallelogram">
            <a:avLst>
              <a:gd name="adj" fmla="val 3765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Rectangle 46"/>
          <p:cNvSpPr>
            <a:spLocks noChangeArrowheads="1"/>
          </p:cNvSpPr>
          <p:nvPr/>
        </p:nvSpPr>
        <p:spPr bwMode="auto">
          <a:xfrm>
            <a:off x="5898665" y="3472892"/>
            <a:ext cx="6671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N</a:t>
            </a:r>
            <a:r>
              <a:rPr lang="en-US" altLang="zh-CN" sz="2800" b="1" u="none" baseline="-25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zh-CN" sz="2800" b="1" u="none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0" name="Rectangle 46"/>
          <p:cNvSpPr>
            <a:spLocks noChangeArrowheads="1"/>
          </p:cNvSpPr>
          <p:nvPr/>
        </p:nvSpPr>
        <p:spPr bwMode="auto">
          <a:xfrm>
            <a:off x="6404782" y="1810577"/>
            <a:ext cx="6671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M</a:t>
            </a:r>
            <a:r>
              <a:rPr lang="en-US" altLang="zh-CN" sz="2800" b="1" u="none" baseline="-25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zh-CN" sz="2800" b="1" u="none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1" name="Rectangle 46"/>
          <p:cNvSpPr>
            <a:spLocks noChangeArrowheads="1"/>
          </p:cNvSpPr>
          <p:nvPr/>
        </p:nvSpPr>
        <p:spPr bwMode="auto">
          <a:xfrm>
            <a:off x="7642999" y="3472892"/>
            <a:ext cx="6671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Q</a:t>
            </a:r>
            <a:r>
              <a:rPr lang="en-US" altLang="zh-CN" sz="2800" b="1" u="none" baseline="-25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zh-CN" sz="2800" b="1" u="none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2" name="Rectangle 46"/>
          <p:cNvSpPr>
            <a:spLocks noChangeArrowheads="1"/>
          </p:cNvSpPr>
          <p:nvPr/>
        </p:nvSpPr>
        <p:spPr bwMode="auto">
          <a:xfrm>
            <a:off x="7933133" y="1836333"/>
            <a:ext cx="6671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P</a:t>
            </a:r>
            <a:r>
              <a:rPr lang="en-US" altLang="zh-CN" sz="2800" b="1" u="none" baseline="-25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zh-CN" sz="2800" b="1" u="none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3" name="Rectangle 46"/>
          <p:cNvSpPr>
            <a:spLocks noChangeArrowheads="1"/>
          </p:cNvSpPr>
          <p:nvPr/>
        </p:nvSpPr>
        <p:spPr bwMode="auto">
          <a:xfrm>
            <a:off x="4247213" y="3385644"/>
            <a:ext cx="6671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N</a:t>
            </a:r>
            <a:r>
              <a:rPr lang="en-US" altLang="zh-CN" sz="2800" b="1" u="none" baseline="-25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zh-CN" sz="2800" b="1" u="none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4" name="Rectangle 46"/>
          <p:cNvSpPr>
            <a:spLocks noChangeArrowheads="1"/>
          </p:cNvSpPr>
          <p:nvPr/>
        </p:nvSpPr>
        <p:spPr bwMode="auto">
          <a:xfrm>
            <a:off x="4487042" y="1817802"/>
            <a:ext cx="6671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M</a:t>
            </a:r>
            <a:r>
              <a:rPr lang="en-US" altLang="zh-CN" sz="2800" b="1" u="none" baseline="-25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zh-CN" sz="2800" b="1" u="none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5" name="Rectangle 46"/>
          <p:cNvSpPr>
            <a:spLocks noChangeArrowheads="1"/>
          </p:cNvSpPr>
          <p:nvPr/>
        </p:nvSpPr>
        <p:spPr bwMode="auto">
          <a:xfrm>
            <a:off x="5000667" y="3385494"/>
            <a:ext cx="6671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Q</a:t>
            </a:r>
            <a:r>
              <a:rPr lang="en-US" altLang="zh-CN" sz="2800" b="1" u="none" baseline="-25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zh-CN" sz="2800" b="1" u="none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6" name="Rectangle 46"/>
          <p:cNvSpPr>
            <a:spLocks noChangeArrowheads="1"/>
          </p:cNvSpPr>
          <p:nvPr/>
        </p:nvSpPr>
        <p:spPr bwMode="auto">
          <a:xfrm>
            <a:off x="5280571" y="1817802"/>
            <a:ext cx="6671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P</a:t>
            </a:r>
            <a:r>
              <a:rPr lang="en-US" altLang="zh-CN" sz="2800" b="1" u="none" baseline="-25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zh-CN" sz="2800" b="1" u="none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7" name="Rectangle 46"/>
          <p:cNvSpPr>
            <a:spLocks noChangeArrowheads="1"/>
          </p:cNvSpPr>
          <p:nvPr/>
        </p:nvSpPr>
        <p:spPr bwMode="auto">
          <a:xfrm>
            <a:off x="2222891" y="3428301"/>
            <a:ext cx="6671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N</a:t>
            </a:r>
            <a:r>
              <a:rPr lang="en-US" altLang="zh-CN" sz="2800" b="1" u="none" baseline="-25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zh-CN" sz="2800" b="1" u="none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8" name="Rectangle 46"/>
          <p:cNvSpPr>
            <a:spLocks noChangeArrowheads="1"/>
          </p:cNvSpPr>
          <p:nvPr/>
        </p:nvSpPr>
        <p:spPr bwMode="auto">
          <a:xfrm>
            <a:off x="1666945" y="1831258"/>
            <a:ext cx="6671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M</a:t>
            </a:r>
            <a:r>
              <a:rPr lang="en-US" altLang="zh-CN" sz="2800" b="1" u="none" baseline="-25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zh-CN" sz="2800" b="1" u="none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9" name="Rectangle 46"/>
          <p:cNvSpPr>
            <a:spLocks noChangeArrowheads="1"/>
          </p:cNvSpPr>
          <p:nvPr/>
        </p:nvSpPr>
        <p:spPr bwMode="auto">
          <a:xfrm>
            <a:off x="3523024" y="3410848"/>
            <a:ext cx="6671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Q</a:t>
            </a:r>
            <a:r>
              <a:rPr lang="en-US" altLang="zh-CN" sz="2800" b="1" u="none" baseline="-25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zh-CN" sz="2800" b="1" u="none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0" name="Rectangle 46"/>
          <p:cNvSpPr>
            <a:spLocks noChangeArrowheads="1"/>
          </p:cNvSpPr>
          <p:nvPr/>
        </p:nvSpPr>
        <p:spPr bwMode="auto">
          <a:xfrm>
            <a:off x="2858931" y="1831258"/>
            <a:ext cx="6671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P</a:t>
            </a:r>
            <a:r>
              <a:rPr lang="en-US" altLang="zh-CN" sz="2800" b="1" u="none" baseline="-25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zh-CN" sz="2800" b="1" u="none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Rectangle 46"/>
          <p:cNvSpPr>
            <a:spLocks noChangeArrowheads="1"/>
          </p:cNvSpPr>
          <p:nvPr/>
        </p:nvSpPr>
        <p:spPr bwMode="auto">
          <a:xfrm>
            <a:off x="6156484" y="4151109"/>
            <a:ext cx="217034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M</a:t>
            </a:r>
            <a:r>
              <a:rPr lang="en-US" altLang="zh-CN" sz="2800" b="1" u="none" baseline="-25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N</a:t>
            </a:r>
            <a:r>
              <a:rPr lang="en-US" altLang="zh-CN" sz="2800" b="1" u="none" baseline="-25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//P</a:t>
            </a:r>
            <a:r>
              <a:rPr lang="en-US" altLang="zh-CN" sz="2800" b="1" u="none" baseline="-25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Q</a:t>
            </a:r>
            <a:r>
              <a:rPr lang="en-US" altLang="zh-CN" sz="2800" b="1" u="none" baseline="-25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zh-CN" altLang="zh-CN" sz="2800" b="1" u="none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zh-CN" sz="2800" b="1" u="none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zh-CN" sz="2800" b="1" u="none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6" name="Rectangle 46"/>
          <p:cNvSpPr>
            <a:spLocks noChangeArrowheads="1"/>
          </p:cNvSpPr>
          <p:nvPr/>
        </p:nvSpPr>
        <p:spPr bwMode="auto">
          <a:xfrm>
            <a:off x="4023959" y="4163596"/>
            <a:ext cx="217034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M</a:t>
            </a:r>
            <a:r>
              <a:rPr lang="en-US" altLang="zh-CN" sz="2800" b="1" u="none" baseline="-25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N</a:t>
            </a:r>
            <a:r>
              <a:rPr lang="en-US" altLang="zh-CN" sz="2800" b="1" u="none" baseline="-250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//P</a:t>
            </a:r>
            <a:r>
              <a:rPr lang="en-US" altLang="zh-CN" sz="2800" b="1" u="none" baseline="-25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Q</a:t>
            </a:r>
            <a:r>
              <a:rPr lang="en-US" altLang="zh-CN" sz="2800" b="1" u="none" baseline="-250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zh-CN" altLang="zh-CN" sz="2800" b="1" u="none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zh-CN" sz="2800" b="1" u="none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zh-CN" sz="2800" b="1" u="none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" name="Rectangle 46"/>
          <p:cNvSpPr>
            <a:spLocks noChangeArrowheads="1"/>
          </p:cNvSpPr>
          <p:nvPr/>
        </p:nvSpPr>
        <p:spPr bwMode="auto">
          <a:xfrm>
            <a:off x="1923166" y="4162142"/>
            <a:ext cx="217034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M</a:t>
            </a:r>
            <a:r>
              <a:rPr lang="en-US" altLang="zh-CN" sz="2800" b="1" u="none" baseline="-25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en-US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N</a:t>
            </a:r>
            <a:r>
              <a:rPr lang="en-US" altLang="zh-CN" sz="2800" b="1" u="none" baseline="-25000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en-US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//P</a:t>
            </a:r>
            <a:r>
              <a:rPr lang="en-US" altLang="zh-CN" sz="2800" b="1" u="none" baseline="-25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en-US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Q</a:t>
            </a:r>
            <a:r>
              <a:rPr lang="en-US" altLang="zh-CN" sz="2800" b="1" u="none" baseline="-25000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zh-CN" altLang="zh-CN" sz="2800" b="1" u="none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zh-CN" sz="2800" b="1" u="none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zh-CN" sz="2800" b="1" u="none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" name="Rectangle 46"/>
          <p:cNvSpPr>
            <a:spLocks noChangeArrowheads="1"/>
          </p:cNvSpPr>
          <p:nvPr/>
        </p:nvSpPr>
        <p:spPr bwMode="auto">
          <a:xfrm>
            <a:off x="9118126" y="4162141"/>
            <a:ext cx="217034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AD//BC</a:t>
            </a:r>
            <a:endParaRPr lang="zh-CN" altLang="zh-CN" sz="2800" b="1" u="none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zh-CN" sz="2800" b="1" u="none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zh-CN" sz="2800" b="1" u="none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6393943" y="4532782"/>
            <a:ext cx="1154719" cy="584775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3200" b="0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相等</a:t>
            </a:r>
            <a:endParaRPr lang="zh-CN" altLang="en-US" sz="3200" b="0" cap="none" spc="0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4318265" y="4545265"/>
            <a:ext cx="1154719" cy="584775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3200" b="0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相等</a:t>
            </a:r>
            <a:endParaRPr lang="zh-CN" altLang="en-US" sz="3200" b="0" cap="none" spc="0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2312701" y="4508210"/>
            <a:ext cx="1154719" cy="584775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3200" b="0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相等</a:t>
            </a:r>
            <a:endParaRPr lang="zh-CN" altLang="en-US" sz="3200" b="0" cap="none" spc="0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平行四边形 27"/>
          <p:cNvSpPr/>
          <p:nvPr/>
        </p:nvSpPr>
        <p:spPr>
          <a:xfrm>
            <a:off x="8710214" y="2385396"/>
            <a:ext cx="2475410" cy="1058486"/>
          </a:xfrm>
          <a:prstGeom prst="parallelogram">
            <a:avLst>
              <a:gd name="adj" fmla="val 664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Text Box 8"/>
          <p:cNvSpPr txBox="1">
            <a:spLocks noChangeArrowheads="1"/>
          </p:cNvSpPr>
          <p:nvPr/>
        </p:nvSpPr>
        <p:spPr bwMode="auto">
          <a:xfrm>
            <a:off x="2635422" y="1048688"/>
            <a:ext cx="6624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 cap="sq" algn="ctr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结论：夹在两条平行线间的平行线段相等。</a:t>
            </a:r>
            <a:endParaRPr lang="zh-CN" altLang="en-US" sz="2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7439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0" presetClass="exit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"/>
                            </p:stCondLst>
                            <p:childTnLst>
                              <p:par>
                                <p:cTn id="125" presetID="10" presetClass="exit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500"/>
                            </p:stCondLst>
                            <p:childTnLst>
                              <p:par>
                                <p:cTn id="16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500"/>
                            </p:stCondLst>
                            <p:childTnLst>
                              <p:par>
                                <p:cTn id="165" presetID="10" presetClass="exit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37" grpId="0"/>
      <p:bldP spid="38" grpId="0"/>
      <p:bldP spid="43" grpId="0"/>
      <p:bldP spid="44" grpId="0"/>
      <p:bldP spid="46" grpId="0"/>
      <p:bldP spid="48" grpId="0" animBg="1"/>
      <p:bldP spid="48" grpId="1" animBg="1"/>
      <p:bldP spid="59" grpId="0" animBg="1"/>
      <p:bldP spid="59" grpId="1" animBg="1"/>
      <p:bldP spid="71" grpId="0" animBg="1"/>
      <p:bldP spid="71" grpId="1" animBg="1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54" grpId="0"/>
      <p:bldP spid="56" grpId="0"/>
      <p:bldP spid="60" grpId="0"/>
      <p:bldP spid="61" grpId="0"/>
      <p:bldP spid="75" grpId="0"/>
      <p:bldP spid="76" grpId="0"/>
      <p:bldP spid="77" grpId="0"/>
      <p:bldP spid="28" grpId="0" animBg="1"/>
      <p:bldP spid="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482224"/>
            <a:ext cx="12192000" cy="33855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1000">
                <a:schemeClr val="accent1">
                  <a:lumMod val="45000"/>
                  <a:lumOff val="55000"/>
                </a:schemeClr>
              </a:gs>
              <a:gs pos="86000">
                <a:srgbClr val="0070C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zh-CN" altLang="en-US" sz="1600" b="1" dirty="0">
              <a:solidFill>
                <a:srgbClr val="00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</p:txBody>
      </p: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0" y="-1588"/>
            <a:ext cx="2505075" cy="523875"/>
            <a:chOff x="0" y="-65"/>
            <a:chExt cx="1578" cy="330"/>
          </a:xfrm>
        </p:grpSpPr>
        <p:sp>
          <p:nvSpPr>
            <p:cNvPr id="7" name="Rectangle 33"/>
            <p:cNvSpPr>
              <a:spLocks noChangeArrowheads="1"/>
            </p:cNvSpPr>
            <p:nvPr/>
          </p:nvSpPr>
          <p:spPr bwMode="auto">
            <a:xfrm>
              <a:off x="288" y="-65"/>
              <a:ext cx="1140" cy="330"/>
            </a:xfrm>
            <a:prstGeom prst="rect">
              <a:avLst/>
            </a:prstGeom>
            <a:noFill/>
            <a:ln w="38100" cmpd="dbl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defTabSz="914400">
                <a:buFont typeface="Arial" charset="0"/>
                <a:buNone/>
                <a:defRPr/>
              </a:pPr>
              <a:r>
                <a:rPr lang="zh-CN" altLang="en-US" sz="28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楷体" pitchFamily="49" charset="-122"/>
                  <a:ea typeface="楷体" pitchFamily="49" charset="-122"/>
                </a:rPr>
                <a:t>一起探究</a:t>
              </a:r>
            </a:p>
          </p:txBody>
        </p:sp>
        <p:sp>
          <p:nvSpPr>
            <p:cNvPr id="8" name="Freeform 9"/>
            <p:cNvSpPr>
              <a:spLocks noEditPoints="1"/>
            </p:cNvSpPr>
            <p:nvPr/>
          </p:nvSpPr>
          <p:spPr bwMode="auto">
            <a:xfrm>
              <a:off x="1240" y="0"/>
              <a:ext cx="338" cy="221"/>
            </a:xfrm>
            <a:custGeom>
              <a:avLst/>
              <a:gdLst>
                <a:gd name="T0" fmla="*/ 2147483647 w 142"/>
                <a:gd name="T1" fmla="*/ 2147483647 h 84"/>
                <a:gd name="T2" fmla="*/ 2147483647 w 142"/>
                <a:gd name="T3" fmla="*/ 2147483647 h 84"/>
                <a:gd name="T4" fmla="*/ 2147483647 w 142"/>
                <a:gd name="T5" fmla="*/ 2147483647 h 84"/>
                <a:gd name="T6" fmla="*/ 2147483647 w 142"/>
                <a:gd name="T7" fmla="*/ 2147483647 h 84"/>
                <a:gd name="T8" fmla="*/ 2147483647 w 142"/>
                <a:gd name="T9" fmla="*/ 2147483647 h 84"/>
                <a:gd name="T10" fmla="*/ 2147483647 w 142"/>
                <a:gd name="T11" fmla="*/ 2147483647 h 84"/>
                <a:gd name="T12" fmla="*/ 2147483647 w 142"/>
                <a:gd name="T13" fmla="*/ 2147483647 h 84"/>
                <a:gd name="T14" fmla="*/ 2147483647 w 142"/>
                <a:gd name="T15" fmla="*/ 2147483647 h 84"/>
                <a:gd name="T16" fmla="*/ 2147483647 w 142"/>
                <a:gd name="T17" fmla="*/ 2147483647 h 84"/>
                <a:gd name="T18" fmla="*/ 2147483647 w 142"/>
                <a:gd name="T19" fmla="*/ 2147483647 h 84"/>
                <a:gd name="T20" fmla="*/ 2147483647 w 142"/>
                <a:gd name="T21" fmla="*/ 2147483647 h 84"/>
                <a:gd name="T22" fmla="*/ 2147483647 w 142"/>
                <a:gd name="T23" fmla="*/ 2147483647 h 84"/>
                <a:gd name="T24" fmla="*/ 2147483647 w 142"/>
                <a:gd name="T25" fmla="*/ 2147483647 h 84"/>
                <a:gd name="T26" fmla="*/ 2147483647 w 142"/>
                <a:gd name="T27" fmla="*/ 2147483647 h 84"/>
                <a:gd name="T28" fmla="*/ 2147483647 w 142"/>
                <a:gd name="T29" fmla="*/ 2147483647 h 84"/>
                <a:gd name="T30" fmla="*/ 2147483647 w 142"/>
                <a:gd name="T31" fmla="*/ 2147483647 h 84"/>
                <a:gd name="T32" fmla="*/ 2147483647 w 142"/>
                <a:gd name="T33" fmla="*/ 2147483647 h 84"/>
                <a:gd name="T34" fmla="*/ 2147483647 w 142"/>
                <a:gd name="T35" fmla="*/ 2147483647 h 84"/>
                <a:gd name="T36" fmla="*/ 2147483647 w 142"/>
                <a:gd name="T37" fmla="*/ 2147483647 h 84"/>
                <a:gd name="T38" fmla="*/ 2147483647 w 142"/>
                <a:gd name="T39" fmla="*/ 2147483647 h 84"/>
                <a:gd name="T40" fmla="*/ 2147483647 w 142"/>
                <a:gd name="T41" fmla="*/ 2147483647 h 84"/>
                <a:gd name="T42" fmla="*/ 2147483647 w 142"/>
                <a:gd name="T43" fmla="*/ 2147483647 h 84"/>
                <a:gd name="T44" fmla="*/ 2147483647 w 142"/>
                <a:gd name="T45" fmla="*/ 2147483647 h 84"/>
                <a:gd name="T46" fmla="*/ 2147483647 w 142"/>
                <a:gd name="T47" fmla="*/ 2147483647 h 84"/>
                <a:gd name="T48" fmla="*/ 2147483647 w 142"/>
                <a:gd name="T49" fmla="*/ 2147483647 h 84"/>
                <a:gd name="T50" fmla="*/ 2147483647 w 142"/>
                <a:gd name="T51" fmla="*/ 2147483647 h 84"/>
                <a:gd name="T52" fmla="*/ 2147483647 w 142"/>
                <a:gd name="T53" fmla="*/ 2147483647 h 84"/>
                <a:gd name="T54" fmla="*/ 2147483647 w 142"/>
                <a:gd name="T55" fmla="*/ 2147483647 h 84"/>
                <a:gd name="T56" fmla="*/ 2147483647 w 142"/>
                <a:gd name="T57" fmla="*/ 2147483647 h 84"/>
                <a:gd name="T58" fmla="*/ 2147483647 w 142"/>
                <a:gd name="T59" fmla="*/ 2147483647 h 84"/>
                <a:gd name="T60" fmla="*/ 2147483647 w 142"/>
                <a:gd name="T61" fmla="*/ 2147483647 h 84"/>
                <a:gd name="T62" fmla="*/ 2147483647 w 142"/>
                <a:gd name="T63" fmla="*/ 2147483647 h 84"/>
                <a:gd name="T64" fmla="*/ 2147483647 w 142"/>
                <a:gd name="T65" fmla="*/ 2147483647 h 84"/>
                <a:gd name="T66" fmla="*/ 2147483647 w 142"/>
                <a:gd name="T67" fmla="*/ 2147483647 h 84"/>
                <a:gd name="T68" fmla="*/ 2147483647 w 142"/>
                <a:gd name="T69" fmla="*/ 2147483647 h 84"/>
                <a:gd name="T70" fmla="*/ 2147483647 w 142"/>
                <a:gd name="T71" fmla="*/ 2147483647 h 84"/>
                <a:gd name="T72" fmla="*/ 2147483647 w 142"/>
                <a:gd name="T73" fmla="*/ 2147483647 h 84"/>
                <a:gd name="T74" fmla="*/ 2147483647 w 142"/>
                <a:gd name="T75" fmla="*/ 2147483647 h 84"/>
                <a:gd name="T76" fmla="*/ 2147483647 w 142"/>
                <a:gd name="T77" fmla="*/ 2147483647 h 84"/>
                <a:gd name="T78" fmla="*/ 2147483647 w 142"/>
                <a:gd name="T79" fmla="*/ 2147483647 h 84"/>
                <a:gd name="T80" fmla="*/ 2147483647 w 142"/>
                <a:gd name="T81" fmla="*/ 2147483647 h 84"/>
                <a:gd name="T82" fmla="*/ 2147483647 w 142"/>
                <a:gd name="T83" fmla="*/ 2147483647 h 84"/>
                <a:gd name="T84" fmla="*/ 2147483647 w 142"/>
                <a:gd name="T85" fmla="*/ 2147483647 h 84"/>
                <a:gd name="T86" fmla="*/ 2147483647 w 142"/>
                <a:gd name="T87" fmla="*/ 2147483647 h 84"/>
                <a:gd name="T88" fmla="*/ 2147483647 w 142"/>
                <a:gd name="T89" fmla="*/ 2147483647 h 84"/>
                <a:gd name="T90" fmla="*/ 2147483647 w 142"/>
                <a:gd name="T91" fmla="*/ 2147483647 h 84"/>
                <a:gd name="T92" fmla="*/ 2147483647 w 142"/>
                <a:gd name="T93" fmla="*/ 2147483647 h 84"/>
                <a:gd name="T94" fmla="*/ 2147483647 w 142"/>
                <a:gd name="T95" fmla="*/ 2147483647 h 84"/>
                <a:gd name="T96" fmla="*/ 2147483647 w 142"/>
                <a:gd name="T97" fmla="*/ 2147483647 h 84"/>
                <a:gd name="T98" fmla="*/ 2147483647 w 142"/>
                <a:gd name="T99" fmla="*/ 2147483647 h 84"/>
                <a:gd name="T100" fmla="*/ 2147483647 w 142"/>
                <a:gd name="T101" fmla="*/ 2147483647 h 84"/>
                <a:gd name="T102" fmla="*/ 2147483647 w 142"/>
                <a:gd name="T103" fmla="*/ 2147483647 h 84"/>
                <a:gd name="T104" fmla="*/ 2147483647 w 142"/>
                <a:gd name="T105" fmla="*/ 2147483647 h 8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42"/>
                <a:gd name="T160" fmla="*/ 0 h 84"/>
                <a:gd name="T161" fmla="*/ 142 w 142"/>
                <a:gd name="T162" fmla="*/ 84 h 8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42" h="84">
                  <a:moveTo>
                    <a:pt x="87" y="84"/>
                  </a:moveTo>
                  <a:cubicBezTo>
                    <a:pt x="86" y="84"/>
                    <a:pt x="86" y="84"/>
                    <a:pt x="85" y="83"/>
                  </a:cubicBezTo>
                  <a:cubicBezTo>
                    <a:pt x="85" y="83"/>
                    <a:pt x="85" y="82"/>
                    <a:pt x="85" y="82"/>
                  </a:cubicBezTo>
                  <a:cubicBezTo>
                    <a:pt x="85" y="81"/>
                    <a:pt x="85" y="81"/>
                    <a:pt x="85" y="81"/>
                  </a:cubicBezTo>
                  <a:cubicBezTo>
                    <a:pt x="84" y="80"/>
                    <a:pt x="83" y="79"/>
                    <a:pt x="83" y="78"/>
                  </a:cubicBezTo>
                  <a:cubicBezTo>
                    <a:pt x="82" y="75"/>
                    <a:pt x="82" y="72"/>
                    <a:pt x="81" y="70"/>
                  </a:cubicBezTo>
                  <a:cubicBezTo>
                    <a:pt x="81" y="67"/>
                    <a:pt x="81" y="64"/>
                    <a:pt x="81" y="62"/>
                  </a:cubicBezTo>
                  <a:cubicBezTo>
                    <a:pt x="81" y="61"/>
                    <a:pt x="81" y="61"/>
                    <a:pt x="81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60"/>
                    <a:pt x="81" y="60"/>
                    <a:pt x="80" y="60"/>
                  </a:cubicBezTo>
                  <a:cubicBezTo>
                    <a:pt x="80" y="60"/>
                    <a:pt x="80" y="60"/>
                    <a:pt x="79" y="60"/>
                  </a:cubicBezTo>
                  <a:cubicBezTo>
                    <a:pt x="79" y="60"/>
                    <a:pt x="79" y="60"/>
                    <a:pt x="79" y="60"/>
                  </a:cubicBezTo>
                  <a:cubicBezTo>
                    <a:pt x="74" y="61"/>
                    <a:pt x="69" y="61"/>
                    <a:pt x="64" y="61"/>
                  </a:cubicBezTo>
                  <a:cubicBezTo>
                    <a:pt x="62" y="62"/>
                    <a:pt x="61" y="62"/>
                    <a:pt x="59" y="62"/>
                  </a:cubicBezTo>
                  <a:cubicBezTo>
                    <a:pt x="56" y="62"/>
                    <a:pt x="53" y="61"/>
                    <a:pt x="50" y="61"/>
                  </a:cubicBezTo>
                  <a:cubicBezTo>
                    <a:pt x="48" y="61"/>
                    <a:pt x="46" y="61"/>
                    <a:pt x="44" y="61"/>
                  </a:cubicBezTo>
                  <a:cubicBezTo>
                    <a:pt x="43" y="61"/>
                    <a:pt x="42" y="61"/>
                    <a:pt x="41" y="61"/>
                  </a:cubicBezTo>
                  <a:cubicBezTo>
                    <a:pt x="39" y="61"/>
                    <a:pt x="36" y="61"/>
                    <a:pt x="33" y="61"/>
                  </a:cubicBezTo>
                  <a:cubicBezTo>
                    <a:pt x="31" y="61"/>
                    <a:pt x="28" y="61"/>
                    <a:pt x="25" y="61"/>
                  </a:cubicBezTo>
                  <a:cubicBezTo>
                    <a:pt x="25" y="61"/>
                    <a:pt x="24" y="61"/>
                    <a:pt x="24" y="61"/>
                  </a:cubicBezTo>
                  <a:cubicBezTo>
                    <a:pt x="24" y="62"/>
                    <a:pt x="23" y="62"/>
                    <a:pt x="23" y="63"/>
                  </a:cubicBezTo>
                  <a:cubicBezTo>
                    <a:pt x="23" y="63"/>
                    <a:pt x="22" y="63"/>
                    <a:pt x="22" y="63"/>
                  </a:cubicBezTo>
                  <a:cubicBezTo>
                    <a:pt x="22" y="63"/>
                    <a:pt x="21" y="63"/>
                    <a:pt x="21" y="62"/>
                  </a:cubicBezTo>
                  <a:cubicBezTo>
                    <a:pt x="21" y="62"/>
                    <a:pt x="21" y="62"/>
                    <a:pt x="21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9" y="62"/>
                    <a:pt x="19" y="62"/>
                    <a:pt x="18" y="62"/>
                  </a:cubicBezTo>
                  <a:cubicBezTo>
                    <a:pt x="18" y="62"/>
                    <a:pt x="18" y="62"/>
                    <a:pt x="18" y="62"/>
                  </a:cubicBezTo>
                  <a:cubicBezTo>
                    <a:pt x="17" y="62"/>
                    <a:pt x="17" y="62"/>
                    <a:pt x="17" y="61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15" y="61"/>
                    <a:pt x="13" y="61"/>
                    <a:pt x="12" y="61"/>
                  </a:cubicBezTo>
                  <a:cubicBezTo>
                    <a:pt x="11" y="61"/>
                    <a:pt x="11" y="61"/>
                    <a:pt x="11" y="61"/>
                  </a:cubicBezTo>
                  <a:cubicBezTo>
                    <a:pt x="11" y="61"/>
                    <a:pt x="10" y="62"/>
                    <a:pt x="10" y="62"/>
                  </a:cubicBezTo>
                  <a:cubicBezTo>
                    <a:pt x="10" y="62"/>
                    <a:pt x="10" y="62"/>
                    <a:pt x="9" y="62"/>
                  </a:cubicBezTo>
                  <a:cubicBezTo>
                    <a:pt x="9" y="62"/>
                    <a:pt x="9" y="62"/>
                    <a:pt x="8" y="62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7" y="61"/>
                    <a:pt x="6" y="61"/>
                    <a:pt x="5" y="61"/>
                  </a:cubicBezTo>
                  <a:cubicBezTo>
                    <a:pt x="5" y="61"/>
                    <a:pt x="5" y="61"/>
                    <a:pt x="5" y="61"/>
                  </a:cubicBezTo>
                  <a:cubicBezTo>
                    <a:pt x="5" y="61"/>
                    <a:pt x="4" y="61"/>
                    <a:pt x="4" y="61"/>
                  </a:cubicBezTo>
                  <a:cubicBezTo>
                    <a:pt x="4" y="61"/>
                    <a:pt x="4" y="61"/>
                    <a:pt x="3" y="61"/>
                  </a:cubicBezTo>
                  <a:cubicBezTo>
                    <a:pt x="3" y="61"/>
                    <a:pt x="3" y="61"/>
                    <a:pt x="2" y="60"/>
                  </a:cubicBezTo>
                  <a:cubicBezTo>
                    <a:pt x="2" y="60"/>
                    <a:pt x="2" y="60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0" y="52"/>
                    <a:pt x="0" y="45"/>
                    <a:pt x="1" y="39"/>
                  </a:cubicBezTo>
                  <a:cubicBezTo>
                    <a:pt x="1" y="35"/>
                    <a:pt x="3" y="33"/>
                    <a:pt x="5" y="30"/>
                  </a:cubicBezTo>
                  <a:cubicBezTo>
                    <a:pt x="7" y="28"/>
                    <a:pt x="10" y="25"/>
                    <a:pt x="13" y="24"/>
                  </a:cubicBezTo>
                  <a:cubicBezTo>
                    <a:pt x="13" y="24"/>
                    <a:pt x="14" y="24"/>
                    <a:pt x="14" y="24"/>
                  </a:cubicBezTo>
                  <a:cubicBezTo>
                    <a:pt x="14" y="24"/>
                    <a:pt x="14" y="24"/>
                    <a:pt x="15" y="24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9" y="23"/>
                    <a:pt x="23" y="23"/>
                    <a:pt x="27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32" y="23"/>
                    <a:pt x="35" y="23"/>
                    <a:pt x="38" y="23"/>
                  </a:cubicBezTo>
                  <a:cubicBezTo>
                    <a:pt x="40" y="23"/>
                    <a:pt x="42" y="23"/>
                    <a:pt x="44" y="23"/>
                  </a:cubicBezTo>
                  <a:cubicBezTo>
                    <a:pt x="46" y="23"/>
                    <a:pt x="48" y="23"/>
                    <a:pt x="50" y="23"/>
                  </a:cubicBezTo>
                  <a:cubicBezTo>
                    <a:pt x="51" y="23"/>
                    <a:pt x="51" y="23"/>
                    <a:pt x="52" y="23"/>
                  </a:cubicBezTo>
                  <a:cubicBezTo>
                    <a:pt x="56" y="23"/>
                    <a:pt x="59" y="23"/>
                    <a:pt x="63" y="23"/>
                  </a:cubicBezTo>
                  <a:cubicBezTo>
                    <a:pt x="66" y="22"/>
                    <a:pt x="70" y="22"/>
                    <a:pt x="74" y="22"/>
                  </a:cubicBezTo>
                  <a:cubicBezTo>
                    <a:pt x="75" y="22"/>
                    <a:pt x="77" y="22"/>
                    <a:pt x="79" y="22"/>
                  </a:cubicBezTo>
                  <a:cubicBezTo>
                    <a:pt x="79" y="18"/>
                    <a:pt x="79" y="15"/>
                    <a:pt x="81" y="11"/>
                  </a:cubicBezTo>
                  <a:cubicBezTo>
                    <a:pt x="81" y="9"/>
                    <a:pt x="83" y="8"/>
                    <a:pt x="84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7" y="4"/>
                    <a:pt x="89" y="2"/>
                    <a:pt x="92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92" y="0"/>
                    <a:pt x="93" y="0"/>
                    <a:pt x="93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101" y="3"/>
                    <a:pt x="108" y="8"/>
                    <a:pt x="114" y="12"/>
                  </a:cubicBezTo>
                  <a:cubicBezTo>
                    <a:pt x="115" y="13"/>
                    <a:pt x="116" y="13"/>
                    <a:pt x="116" y="14"/>
                  </a:cubicBezTo>
                  <a:cubicBezTo>
                    <a:pt x="122" y="18"/>
                    <a:pt x="128" y="22"/>
                    <a:pt x="134" y="26"/>
                  </a:cubicBezTo>
                  <a:cubicBezTo>
                    <a:pt x="136" y="27"/>
                    <a:pt x="139" y="29"/>
                    <a:pt x="141" y="31"/>
                  </a:cubicBezTo>
                  <a:cubicBezTo>
                    <a:pt x="142" y="31"/>
                    <a:pt x="142" y="32"/>
                    <a:pt x="142" y="32"/>
                  </a:cubicBezTo>
                  <a:cubicBezTo>
                    <a:pt x="142" y="33"/>
                    <a:pt x="142" y="33"/>
                    <a:pt x="142" y="34"/>
                  </a:cubicBezTo>
                  <a:cubicBezTo>
                    <a:pt x="137" y="40"/>
                    <a:pt x="131" y="45"/>
                    <a:pt x="125" y="51"/>
                  </a:cubicBezTo>
                  <a:cubicBezTo>
                    <a:pt x="124" y="52"/>
                    <a:pt x="122" y="53"/>
                    <a:pt x="121" y="55"/>
                  </a:cubicBezTo>
                  <a:cubicBezTo>
                    <a:pt x="119" y="57"/>
                    <a:pt x="117" y="59"/>
                    <a:pt x="115" y="60"/>
                  </a:cubicBezTo>
                  <a:cubicBezTo>
                    <a:pt x="110" y="65"/>
                    <a:pt x="105" y="70"/>
                    <a:pt x="100" y="74"/>
                  </a:cubicBezTo>
                  <a:cubicBezTo>
                    <a:pt x="100" y="75"/>
                    <a:pt x="99" y="75"/>
                    <a:pt x="99" y="75"/>
                  </a:cubicBezTo>
                  <a:cubicBezTo>
                    <a:pt x="98" y="76"/>
                    <a:pt x="97" y="77"/>
                    <a:pt x="95" y="78"/>
                  </a:cubicBezTo>
                  <a:cubicBezTo>
                    <a:pt x="95" y="78"/>
                    <a:pt x="95" y="78"/>
                    <a:pt x="94" y="79"/>
                  </a:cubicBezTo>
                  <a:cubicBezTo>
                    <a:pt x="92" y="81"/>
                    <a:pt x="90" y="82"/>
                    <a:pt x="88" y="84"/>
                  </a:cubicBezTo>
                  <a:cubicBezTo>
                    <a:pt x="87" y="84"/>
                    <a:pt x="87" y="84"/>
                    <a:pt x="87" y="84"/>
                  </a:cubicBezTo>
                  <a:close/>
                  <a:moveTo>
                    <a:pt x="84" y="66"/>
                  </a:moveTo>
                  <a:cubicBezTo>
                    <a:pt x="84" y="67"/>
                    <a:pt x="84" y="68"/>
                    <a:pt x="84" y="69"/>
                  </a:cubicBezTo>
                  <a:cubicBezTo>
                    <a:pt x="84" y="69"/>
                    <a:pt x="84" y="69"/>
                    <a:pt x="84" y="69"/>
                  </a:cubicBezTo>
                  <a:cubicBezTo>
                    <a:pt x="85" y="72"/>
                    <a:pt x="86" y="77"/>
                    <a:pt x="88" y="79"/>
                  </a:cubicBezTo>
                  <a:cubicBezTo>
                    <a:pt x="89" y="79"/>
                    <a:pt x="90" y="78"/>
                    <a:pt x="92" y="76"/>
                  </a:cubicBezTo>
                  <a:cubicBezTo>
                    <a:pt x="92" y="76"/>
                    <a:pt x="93" y="76"/>
                    <a:pt x="93" y="75"/>
                  </a:cubicBezTo>
                  <a:cubicBezTo>
                    <a:pt x="94" y="74"/>
                    <a:pt x="96" y="73"/>
                    <a:pt x="97" y="73"/>
                  </a:cubicBezTo>
                  <a:cubicBezTo>
                    <a:pt x="97" y="72"/>
                    <a:pt x="96" y="71"/>
                    <a:pt x="96" y="70"/>
                  </a:cubicBezTo>
                  <a:cubicBezTo>
                    <a:pt x="96" y="70"/>
                    <a:pt x="96" y="70"/>
                    <a:pt x="96" y="70"/>
                  </a:cubicBezTo>
                  <a:cubicBezTo>
                    <a:pt x="95" y="71"/>
                    <a:pt x="94" y="72"/>
                    <a:pt x="93" y="72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2" y="74"/>
                    <a:pt x="91" y="74"/>
                    <a:pt x="90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90" y="75"/>
                    <a:pt x="90" y="74"/>
                    <a:pt x="89" y="74"/>
                  </a:cubicBezTo>
                  <a:cubicBezTo>
                    <a:pt x="89" y="74"/>
                    <a:pt x="89" y="74"/>
                    <a:pt x="89" y="73"/>
                  </a:cubicBezTo>
                  <a:cubicBezTo>
                    <a:pt x="89" y="72"/>
                    <a:pt x="90" y="71"/>
                    <a:pt x="91" y="70"/>
                  </a:cubicBezTo>
                  <a:cubicBezTo>
                    <a:pt x="92" y="70"/>
                    <a:pt x="92" y="70"/>
                    <a:pt x="92" y="70"/>
                  </a:cubicBezTo>
                  <a:cubicBezTo>
                    <a:pt x="92" y="69"/>
                    <a:pt x="92" y="69"/>
                    <a:pt x="93" y="69"/>
                  </a:cubicBezTo>
                  <a:cubicBezTo>
                    <a:pt x="95" y="67"/>
                    <a:pt x="95" y="66"/>
                    <a:pt x="95" y="66"/>
                  </a:cubicBezTo>
                  <a:cubicBezTo>
                    <a:pt x="95" y="66"/>
                    <a:pt x="95" y="66"/>
                    <a:pt x="95" y="66"/>
                  </a:cubicBezTo>
                  <a:cubicBezTo>
                    <a:pt x="95" y="63"/>
                    <a:pt x="94" y="60"/>
                    <a:pt x="94" y="56"/>
                  </a:cubicBezTo>
                  <a:cubicBezTo>
                    <a:pt x="92" y="58"/>
                    <a:pt x="90" y="60"/>
                    <a:pt x="89" y="61"/>
                  </a:cubicBezTo>
                  <a:cubicBezTo>
                    <a:pt x="88" y="62"/>
                    <a:pt x="87" y="63"/>
                    <a:pt x="87" y="63"/>
                  </a:cubicBezTo>
                  <a:cubicBezTo>
                    <a:pt x="86" y="64"/>
                    <a:pt x="85" y="65"/>
                    <a:pt x="84" y="66"/>
                  </a:cubicBezTo>
                  <a:close/>
                  <a:moveTo>
                    <a:pt x="97" y="50"/>
                  </a:moveTo>
                  <a:cubicBezTo>
                    <a:pt x="97" y="57"/>
                    <a:pt x="98" y="63"/>
                    <a:pt x="100" y="70"/>
                  </a:cubicBezTo>
                  <a:cubicBezTo>
                    <a:pt x="104" y="66"/>
                    <a:pt x="109" y="62"/>
                    <a:pt x="113" y="58"/>
                  </a:cubicBezTo>
                  <a:cubicBezTo>
                    <a:pt x="115" y="56"/>
                    <a:pt x="117" y="54"/>
                    <a:pt x="119" y="52"/>
                  </a:cubicBezTo>
                  <a:cubicBezTo>
                    <a:pt x="120" y="50"/>
                    <a:pt x="122" y="49"/>
                    <a:pt x="123" y="48"/>
                  </a:cubicBezTo>
                  <a:cubicBezTo>
                    <a:pt x="128" y="43"/>
                    <a:pt x="134" y="38"/>
                    <a:pt x="138" y="33"/>
                  </a:cubicBezTo>
                  <a:cubicBezTo>
                    <a:pt x="136" y="31"/>
                    <a:pt x="136" y="31"/>
                    <a:pt x="136" y="31"/>
                  </a:cubicBezTo>
                  <a:cubicBezTo>
                    <a:pt x="129" y="27"/>
                    <a:pt x="122" y="22"/>
                    <a:pt x="115" y="17"/>
                  </a:cubicBezTo>
                  <a:cubicBezTo>
                    <a:pt x="114" y="16"/>
                    <a:pt x="113" y="16"/>
                    <a:pt x="112" y="15"/>
                  </a:cubicBezTo>
                  <a:cubicBezTo>
                    <a:pt x="107" y="11"/>
                    <a:pt x="101" y="7"/>
                    <a:pt x="95" y="4"/>
                  </a:cubicBezTo>
                  <a:cubicBezTo>
                    <a:pt x="96" y="5"/>
                    <a:pt x="96" y="6"/>
                    <a:pt x="96" y="7"/>
                  </a:cubicBezTo>
                  <a:cubicBezTo>
                    <a:pt x="97" y="12"/>
                    <a:pt x="98" y="17"/>
                    <a:pt x="96" y="22"/>
                  </a:cubicBezTo>
                  <a:cubicBezTo>
                    <a:pt x="97" y="22"/>
                    <a:pt x="97" y="23"/>
                    <a:pt x="96" y="23"/>
                  </a:cubicBezTo>
                  <a:cubicBezTo>
                    <a:pt x="96" y="24"/>
                    <a:pt x="96" y="24"/>
                    <a:pt x="95" y="24"/>
                  </a:cubicBezTo>
                  <a:cubicBezTo>
                    <a:pt x="89" y="25"/>
                    <a:pt x="83" y="26"/>
                    <a:pt x="76" y="26"/>
                  </a:cubicBezTo>
                  <a:cubicBezTo>
                    <a:pt x="72" y="26"/>
                    <a:pt x="69" y="26"/>
                    <a:pt x="65" y="26"/>
                  </a:cubicBezTo>
                  <a:cubicBezTo>
                    <a:pt x="62" y="26"/>
                    <a:pt x="58" y="26"/>
                    <a:pt x="55" y="26"/>
                  </a:cubicBezTo>
                  <a:cubicBezTo>
                    <a:pt x="54" y="26"/>
                    <a:pt x="53" y="26"/>
                    <a:pt x="52" y="26"/>
                  </a:cubicBezTo>
                  <a:cubicBezTo>
                    <a:pt x="49" y="26"/>
                    <a:pt x="46" y="26"/>
                    <a:pt x="43" y="26"/>
                  </a:cubicBezTo>
                  <a:cubicBezTo>
                    <a:pt x="40" y="26"/>
                    <a:pt x="37" y="26"/>
                    <a:pt x="34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0" y="26"/>
                    <a:pt x="27" y="26"/>
                    <a:pt x="24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7"/>
                    <a:pt x="17" y="27"/>
                    <a:pt x="14" y="28"/>
                  </a:cubicBezTo>
                  <a:cubicBezTo>
                    <a:pt x="14" y="28"/>
                    <a:pt x="14" y="29"/>
                    <a:pt x="14" y="29"/>
                  </a:cubicBezTo>
                  <a:cubicBezTo>
                    <a:pt x="12" y="32"/>
                    <a:pt x="12" y="36"/>
                    <a:pt x="12" y="39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1"/>
                  </a:cubicBezTo>
                  <a:cubicBezTo>
                    <a:pt x="11" y="45"/>
                    <a:pt x="11" y="49"/>
                    <a:pt x="14" y="49"/>
                  </a:cubicBezTo>
                  <a:cubicBezTo>
                    <a:pt x="15" y="50"/>
                    <a:pt x="16" y="50"/>
                    <a:pt x="18" y="50"/>
                  </a:cubicBezTo>
                  <a:cubicBezTo>
                    <a:pt x="19" y="50"/>
                    <a:pt x="20" y="50"/>
                    <a:pt x="22" y="50"/>
                  </a:cubicBezTo>
                  <a:cubicBezTo>
                    <a:pt x="22" y="50"/>
                    <a:pt x="23" y="49"/>
                    <a:pt x="24" y="49"/>
                  </a:cubicBezTo>
                  <a:cubicBezTo>
                    <a:pt x="26" y="49"/>
                    <a:pt x="29" y="49"/>
                    <a:pt x="31" y="49"/>
                  </a:cubicBezTo>
                  <a:cubicBezTo>
                    <a:pt x="33" y="49"/>
                    <a:pt x="36" y="49"/>
                    <a:pt x="38" y="49"/>
                  </a:cubicBezTo>
                  <a:cubicBezTo>
                    <a:pt x="40" y="49"/>
                    <a:pt x="43" y="49"/>
                    <a:pt x="45" y="49"/>
                  </a:cubicBezTo>
                  <a:cubicBezTo>
                    <a:pt x="46" y="48"/>
                    <a:pt x="46" y="48"/>
                    <a:pt x="47" y="47"/>
                  </a:cubicBezTo>
                  <a:cubicBezTo>
                    <a:pt x="47" y="47"/>
                    <a:pt x="47" y="47"/>
                    <a:pt x="48" y="47"/>
                  </a:cubicBezTo>
                  <a:cubicBezTo>
                    <a:pt x="48" y="47"/>
                    <a:pt x="49" y="47"/>
                    <a:pt x="49" y="48"/>
                  </a:cubicBezTo>
                  <a:cubicBezTo>
                    <a:pt x="49" y="48"/>
                    <a:pt x="49" y="48"/>
                    <a:pt x="49" y="48"/>
                  </a:cubicBezTo>
                  <a:cubicBezTo>
                    <a:pt x="53" y="48"/>
                    <a:pt x="57" y="48"/>
                    <a:pt x="61" y="47"/>
                  </a:cubicBezTo>
                  <a:cubicBezTo>
                    <a:pt x="63" y="47"/>
                    <a:pt x="66" y="47"/>
                    <a:pt x="68" y="47"/>
                  </a:cubicBezTo>
                  <a:cubicBezTo>
                    <a:pt x="72" y="46"/>
                    <a:pt x="76" y="46"/>
                    <a:pt x="82" y="45"/>
                  </a:cubicBezTo>
                  <a:cubicBezTo>
                    <a:pt x="83" y="45"/>
                    <a:pt x="84" y="45"/>
                    <a:pt x="85" y="45"/>
                  </a:cubicBezTo>
                  <a:cubicBezTo>
                    <a:pt x="87" y="44"/>
                    <a:pt x="90" y="44"/>
                    <a:pt x="92" y="44"/>
                  </a:cubicBezTo>
                  <a:cubicBezTo>
                    <a:pt x="93" y="43"/>
                    <a:pt x="94" y="43"/>
                    <a:pt x="94" y="43"/>
                  </a:cubicBezTo>
                  <a:cubicBezTo>
                    <a:pt x="94" y="43"/>
                    <a:pt x="95" y="43"/>
                    <a:pt x="95" y="43"/>
                  </a:cubicBezTo>
                  <a:cubicBezTo>
                    <a:pt x="96" y="43"/>
                    <a:pt x="97" y="43"/>
                    <a:pt x="97" y="44"/>
                  </a:cubicBezTo>
                  <a:cubicBezTo>
                    <a:pt x="97" y="45"/>
                    <a:pt x="97" y="47"/>
                    <a:pt x="97" y="48"/>
                  </a:cubicBezTo>
                  <a:cubicBezTo>
                    <a:pt x="97" y="48"/>
                    <a:pt x="98" y="48"/>
                    <a:pt x="98" y="49"/>
                  </a:cubicBezTo>
                  <a:cubicBezTo>
                    <a:pt x="98" y="49"/>
                    <a:pt x="98" y="50"/>
                    <a:pt x="97" y="50"/>
                  </a:cubicBezTo>
                  <a:cubicBezTo>
                    <a:pt x="97" y="50"/>
                    <a:pt x="97" y="50"/>
                    <a:pt x="97" y="50"/>
                  </a:cubicBezTo>
                  <a:close/>
                  <a:moveTo>
                    <a:pt x="61" y="58"/>
                  </a:moveTo>
                  <a:cubicBezTo>
                    <a:pt x="61" y="58"/>
                    <a:pt x="62" y="58"/>
                    <a:pt x="62" y="58"/>
                  </a:cubicBezTo>
                  <a:cubicBezTo>
                    <a:pt x="62" y="58"/>
                    <a:pt x="63" y="58"/>
                    <a:pt x="63" y="58"/>
                  </a:cubicBezTo>
                  <a:cubicBezTo>
                    <a:pt x="63" y="58"/>
                    <a:pt x="63" y="58"/>
                    <a:pt x="63" y="57"/>
                  </a:cubicBezTo>
                  <a:cubicBezTo>
                    <a:pt x="64" y="56"/>
                    <a:pt x="64" y="55"/>
                    <a:pt x="65" y="55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55"/>
                    <a:pt x="65" y="55"/>
                    <a:pt x="64" y="55"/>
                  </a:cubicBezTo>
                  <a:cubicBezTo>
                    <a:pt x="63" y="56"/>
                    <a:pt x="62" y="57"/>
                    <a:pt x="61" y="57"/>
                  </a:cubicBezTo>
                  <a:cubicBezTo>
                    <a:pt x="61" y="58"/>
                    <a:pt x="60" y="58"/>
                    <a:pt x="60" y="58"/>
                  </a:cubicBezTo>
                  <a:cubicBezTo>
                    <a:pt x="60" y="58"/>
                    <a:pt x="60" y="58"/>
                    <a:pt x="61" y="58"/>
                  </a:cubicBezTo>
                  <a:close/>
                  <a:moveTo>
                    <a:pt x="53" y="58"/>
                  </a:moveTo>
                  <a:cubicBezTo>
                    <a:pt x="54" y="58"/>
                    <a:pt x="55" y="58"/>
                    <a:pt x="55" y="58"/>
                  </a:cubicBezTo>
                  <a:cubicBezTo>
                    <a:pt x="56" y="57"/>
                    <a:pt x="58" y="56"/>
                    <a:pt x="59" y="55"/>
                  </a:cubicBezTo>
                  <a:cubicBezTo>
                    <a:pt x="60" y="55"/>
                    <a:pt x="60" y="55"/>
                    <a:pt x="60" y="54"/>
                  </a:cubicBezTo>
                  <a:cubicBezTo>
                    <a:pt x="62" y="53"/>
                    <a:pt x="63" y="53"/>
                    <a:pt x="64" y="52"/>
                  </a:cubicBezTo>
                  <a:cubicBezTo>
                    <a:pt x="64" y="52"/>
                    <a:pt x="64" y="52"/>
                    <a:pt x="64" y="51"/>
                  </a:cubicBezTo>
                  <a:cubicBezTo>
                    <a:pt x="65" y="51"/>
                    <a:pt x="66" y="51"/>
                    <a:pt x="66" y="50"/>
                  </a:cubicBezTo>
                  <a:cubicBezTo>
                    <a:pt x="65" y="50"/>
                    <a:pt x="62" y="51"/>
                    <a:pt x="62" y="51"/>
                  </a:cubicBezTo>
                  <a:cubicBezTo>
                    <a:pt x="62" y="51"/>
                    <a:pt x="62" y="51"/>
                    <a:pt x="62" y="51"/>
                  </a:cubicBezTo>
                  <a:cubicBezTo>
                    <a:pt x="60" y="53"/>
                    <a:pt x="58" y="55"/>
                    <a:pt x="56" y="56"/>
                  </a:cubicBezTo>
                  <a:cubicBezTo>
                    <a:pt x="55" y="57"/>
                    <a:pt x="54" y="57"/>
                    <a:pt x="54" y="58"/>
                  </a:cubicBezTo>
                  <a:cubicBezTo>
                    <a:pt x="54" y="58"/>
                    <a:pt x="54" y="58"/>
                    <a:pt x="53" y="58"/>
                  </a:cubicBezTo>
                  <a:close/>
                  <a:moveTo>
                    <a:pt x="32" y="53"/>
                  </a:moveTo>
                  <a:cubicBezTo>
                    <a:pt x="31" y="54"/>
                    <a:pt x="30" y="56"/>
                    <a:pt x="28" y="57"/>
                  </a:cubicBezTo>
                  <a:cubicBezTo>
                    <a:pt x="28" y="58"/>
                    <a:pt x="28" y="58"/>
                    <a:pt x="27" y="58"/>
                  </a:cubicBezTo>
                  <a:cubicBezTo>
                    <a:pt x="28" y="58"/>
                    <a:pt x="29" y="58"/>
                    <a:pt x="30" y="58"/>
                  </a:cubicBezTo>
                  <a:cubicBezTo>
                    <a:pt x="31" y="57"/>
                    <a:pt x="32" y="56"/>
                    <a:pt x="33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5" y="54"/>
                    <a:pt x="37" y="53"/>
                    <a:pt x="38" y="53"/>
                  </a:cubicBezTo>
                  <a:cubicBezTo>
                    <a:pt x="36" y="53"/>
                    <a:pt x="34" y="53"/>
                    <a:pt x="32" y="53"/>
                  </a:cubicBezTo>
                  <a:close/>
                  <a:moveTo>
                    <a:pt x="49" y="58"/>
                  </a:moveTo>
                  <a:cubicBezTo>
                    <a:pt x="50" y="57"/>
                    <a:pt x="51" y="56"/>
                    <a:pt x="52" y="55"/>
                  </a:cubicBezTo>
                  <a:cubicBezTo>
                    <a:pt x="52" y="55"/>
                    <a:pt x="53" y="55"/>
                    <a:pt x="53" y="55"/>
                  </a:cubicBezTo>
                  <a:cubicBezTo>
                    <a:pt x="53" y="54"/>
                    <a:pt x="54" y="54"/>
                    <a:pt x="54" y="54"/>
                  </a:cubicBezTo>
                  <a:cubicBezTo>
                    <a:pt x="56" y="53"/>
                    <a:pt x="57" y="52"/>
                    <a:pt x="58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6" y="53"/>
                    <a:pt x="53" y="54"/>
                    <a:pt x="51" y="55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50" y="56"/>
                    <a:pt x="49" y="57"/>
                    <a:pt x="48" y="57"/>
                  </a:cubicBezTo>
                  <a:cubicBezTo>
                    <a:pt x="47" y="58"/>
                    <a:pt x="47" y="58"/>
                    <a:pt x="47" y="58"/>
                  </a:cubicBezTo>
                  <a:cubicBezTo>
                    <a:pt x="48" y="58"/>
                    <a:pt x="48" y="58"/>
                    <a:pt x="49" y="58"/>
                  </a:cubicBezTo>
                  <a:close/>
                  <a:moveTo>
                    <a:pt x="15" y="58"/>
                  </a:moveTo>
                  <a:cubicBezTo>
                    <a:pt x="16" y="58"/>
                    <a:pt x="17" y="58"/>
                    <a:pt x="18" y="58"/>
                  </a:cubicBezTo>
                  <a:cubicBezTo>
                    <a:pt x="19" y="57"/>
                    <a:pt x="19" y="57"/>
                    <a:pt x="20" y="56"/>
                  </a:cubicBezTo>
                  <a:cubicBezTo>
                    <a:pt x="20" y="56"/>
                    <a:pt x="20" y="56"/>
                    <a:pt x="21" y="56"/>
                  </a:cubicBezTo>
                  <a:cubicBezTo>
                    <a:pt x="22" y="55"/>
                    <a:pt x="23" y="54"/>
                    <a:pt x="24" y="53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1" y="53"/>
                    <a:pt x="20" y="53"/>
                    <a:pt x="20" y="53"/>
                  </a:cubicBezTo>
                  <a:cubicBezTo>
                    <a:pt x="18" y="55"/>
                    <a:pt x="17" y="56"/>
                    <a:pt x="15" y="57"/>
                  </a:cubicBezTo>
                  <a:cubicBezTo>
                    <a:pt x="15" y="57"/>
                    <a:pt x="15" y="58"/>
                    <a:pt x="15" y="58"/>
                  </a:cubicBezTo>
                  <a:close/>
                  <a:moveTo>
                    <a:pt x="12" y="52"/>
                  </a:moveTo>
                  <a:cubicBezTo>
                    <a:pt x="11" y="53"/>
                    <a:pt x="11" y="54"/>
                    <a:pt x="10" y="55"/>
                  </a:cubicBezTo>
                  <a:cubicBezTo>
                    <a:pt x="10" y="55"/>
                    <a:pt x="9" y="55"/>
                    <a:pt x="9" y="56"/>
                  </a:cubicBezTo>
                  <a:cubicBezTo>
                    <a:pt x="8" y="56"/>
                    <a:pt x="8" y="57"/>
                    <a:pt x="8" y="57"/>
                  </a:cubicBezTo>
                  <a:cubicBezTo>
                    <a:pt x="8" y="57"/>
                    <a:pt x="7" y="58"/>
                    <a:pt x="7" y="58"/>
                  </a:cubicBezTo>
                  <a:cubicBezTo>
                    <a:pt x="8" y="58"/>
                    <a:pt x="9" y="58"/>
                    <a:pt x="10" y="58"/>
                  </a:cubicBezTo>
                  <a:cubicBezTo>
                    <a:pt x="12" y="56"/>
                    <a:pt x="14" y="55"/>
                    <a:pt x="16" y="53"/>
                  </a:cubicBezTo>
                  <a:cubicBezTo>
                    <a:pt x="15" y="53"/>
                    <a:pt x="13" y="53"/>
                    <a:pt x="12" y="52"/>
                  </a:cubicBezTo>
                  <a:close/>
                  <a:moveTo>
                    <a:pt x="41" y="58"/>
                  </a:moveTo>
                  <a:cubicBezTo>
                    <a:pt x="42" y="58"/>
                    <a:pt x="42" y="58"/>
                    <a:pt x="43" y="58"/>
                  </a:cubicBezTo>
                  <a:cubicBezTo>
                    <a:pt x="43" y="58"/>
                    <a:pt x="43" y="58"/>
                    <a:pt x="43" y="58"/>
                  </a:cubicBezTo>
                  <a:cubicBezTo>
                    <a:pt x="44" y="56"/>
                    <a:pt x="46" y="55"/>
                    <a:pt x="47" y="54"/>
                  </a:cubicBezTo>
                  <a:cubicBezTo>
                    <a:pt x="47" y="54"/>
                    <a:pt x="48" y="54"/>
                    <a:pt x="48" y="53"/>
                  </a:cubicBezTo>
                  <a:cubicBezTo>
                    <a:pt x="49" y="53"/>
                    <a:pt x="50" y="52"/>
                    <a:pt x="51" y="52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49" y="52"/>
                    <a:pt x="48" y="52"/>
                    <a:pt x="46" y="52"/>
                  </a:cubicBezTo>
                  <a:cubicBezTo>
                    <a:pt x="45" y="53"/>
                    <a:pt x="44" y="54"/>
                    <a:pt x="43" y="55"/>
                  </a:cubicBezTo>
                  <a:cubicBezTo>
                    <a:pt x="42" y="55"/>
                    <a:pt x="41" y="56"/>
                    <a:pt x="41" y="57"/>
                  </a:cubicBezTo>
                  <a:cubicBezTo>
                    <a:pt x="40" y="57"/>
                    <a:pt x="40" y="57"/>
                    <a:pt x="40" y="58"/>
                  </a:cubicBezTo>
                  <a:cubicBezTo>
                    <a:pt x="40" y="58"/>
                    <a:pt x="41" y="58"/>
                    <a:pt x="41" y="58"/>
                  </a:cubicBezTo>
                  <a:close/>
                  <a:moveTo>
                    <a:pt x="84" y="57"/>
                  </a:moveTo>
                  <a:cubicBezTo>
                    <a:pt x="84" y="57"/>
                    <a:pt x="84" y="57"/>
                    <a:pt x="84" y="57"/>
                  </a:cubicBezTo>
                  <a:cubicBezTo>
                    <a:pt x="84" y="57"/>
                    <a:pt x="84" y="57"/>
                    <a:pt x="84" y="58"/>
                  </a:cubicBezTo>
                  <a:cubicBezTo>
                    <a:pt x="85" y="57"/>
                    <a:pt x="86" y="56"/>
                    <a:pt x="87" y="55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90" y="52"/>
                    <a:pt x="92" y="51"/>
                    <a:pt x="93" y="50"/>
                  </a:cubicBezTo>
                  <a:cubicBezTo>
                    <a:pt x="93" y="49"/>
                    <a:pt x="93" y="48"/>
                    <a:pt x="93" y="47"/>
                  </a:cubicBezTo>
                  <a:cubicBezTo>
                    <a:pt x="92" y="48"/>
                    <a:pt x="90" y="49"/>
                    <a:pt x="89" y="51"/>
                  </a:cubicBezTo>
                  <a:cubicBezTo>
                    <a:pt x="89" y="52"/>
                    <a:pt x="88" y="52"/>
                    <a:pt x="88" y="52"/>
                  </a:cubicBezTo>
                  <a:cubicBezTo>
                    <a:pt x="86" y="54"/>
                    <a:pt x="85" y="55"/>
                    <a:pt x="84" y="57"/>
                  </a:cubicBezTo>
                  <a:close/>
                  <a:moveTo>
                    <a:pt x="84" y="48"/>
                  </a:moveTo>
                  <a:cubicBezTo>
                    <a:pt x="84" y="48"/>
                    <a:pt x="84" y="48"/>
                    <a:pt x="84" y="49"/>
                  </a:cubicBezTo>
                  <a:cubicBezTo>
                    <a:pt x="85" y="49"/>
                    <a:pt x="84" y="50"/>
                    <a:pt x="84" y="50"/>
                  </a:cubicBezTo>
                  <a:cubicBezTo>
                    <a:pt x="81" y="53"/>
                    <a:pt x="77" y="55"/>
                    <a:pt x="74" y="57"/>
                  </a:cubicBezTo>
                  <a:cubicBezTo>
                    <a:pt x="74" y="57"/>
                    <a:pt x="74" y="57"/>
                    <a:pt x="74" y="57"/>
                  </a:cubicBezTo>
                  <a:cubicBezTo>
                    <a:pt x="76" y="57"/>
                    <a:pt x="78" y="57"/>
                    <a:pt x="80" y="57"/>
                  </a:cubicBezTo>
                  <a:cubicBezTo>
                    <a:pt x="80" y="56"/>
                    <a:pt x="81" y="56"/>
                    <a:pt x="81" y="55"/>
                  </a:cubicBezTo>
                  <a:cubicBezTo>
                    <a:pt x="81" y="55"/>
                    <a:pt x="82" y="55"/>
                    <a:pt x="82" y="55"/>
                  </a:cubicBezTo>
                  <a:cubicBezTo>
                    <a:pt x="83" y="53"/>
                    <a:pt x="85" y="51"/>
                    <a:pt x="86" y="49"/>
                  </a:cubicBezTo>
                  <a:cubicBezTo>
                    <a:pt x="86" y="49"/>
                    <a:pt x="87" y="49"/>
                    <a:pt x="87" y="48"/>
                  </a:cubicBezTo>
                  <a:cubicBezTo>
                    <a:pt x="87" y="48"/>
                    <a:pt x="88" y="48"/>
                    <a:pt x="88" y="47"/>
                  </a:cubicBezTo>
                  <a:cubicBezTo>
                    <a:pt x="87" y="47"/>
                    <a:pt x="86" y="48"/>
                    <a:pt x="85" y="48"/>
                  </a:cubicBezTo>
                  <a:cubicBezTo>
                    <a:pt x="85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lose/>
                  <a:moveTo>
                    <a:pt x="9" y="31"/>
                  </a:moveTo>
                  <a:cubicBezTo>
                    <a:pt x="9" y="31"/>
                    <a:pt x="9" y="31"/>
                    <a:pt x="9" y="31"/>
                  </a:cubicBezTo>
                  <a:cubicBezTo>
                    <a:pt x="6" y="33"/>
                    <a:pt x="5" y="36"/>
                    <a:pt x="4" y="40"/>
                  </a:cubicBezTo>
                  <a:cubicBezTo>
                    <a:pt x="3" y="45"/>
                    <a:pt x="4" y="50"/>
                    <a:pt x="5" y="55"/>
                  </a:cubicBezTo>
                  <a:cubicBezTo>
                    <a:pt x="5" y="55"/>
                    <a:pt x="5" y="55"/>
                    <a:pt x="6" y="55"/>
                  </a:cubicBezTo>
                  <a:cubicBezTo>
                    <a:pt x="6" y="54"/>
                    <a:pt x="6" y="54"/>
                    <a:pt x="7" y="54"/>
                  </a:cubicBezTo>
                  <a:cubicBezTo>
                    <a:pt x="8" y="53"/>
                    <a:pt x="9" y="52"/>
                    <a:pt x="10" y="51"/>
                  </a:cubicBezTo>
                  <a:cubicBezTo>
                    <a:pt x="10" y="51"/>
                    <a:pt x="9" y="50"/>
                    <a:pt x="9" y="50"/>
                  </a:cubicBezTo>
                  <a:cubicBezTo>
                    <a:pt x="7" y="48"/>
                    <a:pt x="8" y="43"/>
                    <a:pt x="8" y="40"/>
                  </a:cubicBezTo>
                  <a:cubicBezTo>
                    <a:pt x="8" y="39"/>
                    <a:pt x="8" y="39"/>
                    <a:pt x="8" y="38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8" y="36"/>
                    <a:pt x="9" y="33"/>
                    <a:pt x="9" y="31"/>
                  </a:cubicBezTo>
                  <a:close/>
                  <a:moveTo>
                    <a:pt x="28" y="53"/>
                  </a:moveTo>
                  <a:cubicBezTo>
                    <a:pt x="28" y="53"/>
                    <a:pt x="28" y="53"/>
                    <a:pt x="27" y="53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7" y="54"/>
                    <a:pt x="28" y="53"/>
                    <a:pt x="28" y="53"/>
                  </a:cubicBezTo>
                  <a:close/>
                  <a:moveTo>
                    <a:pt x="93" y="53"/>
                  </a:moveTo>
                  <a:cubicBezTo>
                    <a:pt x="93" y="53"/>
                    <a:pt x="93" y="54"/>
                    <a:pt x="94" y="54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lose/>
                  <a:moveTo>
                    <a:pt x="69" y="50"/>
                  </a:moveTo>
                  <a:cubicBezTo>
                    <a:pt x="69" y="50"/>
                    <a:pt x="69" y="50"/>
                    <a:pt x="69" y="50"/>
                  </a:cubicBezTo>
                  <a:cubicBezTo>
                    <a:pt x="69" y="52"/>
                    <a:pt x="68" y="53"/>
                    <a:pt x="67" y="54"/>
                  </a:cubicBezTo>
                  <a:cubicBezTo>
                    <a:pt x="68" y="53"/>
                    <a:pt x="68" y="53"/>
                    <a:pt x="69" y="52"/>
                  </a:cubicBezTo>
                  <a:cubicBezTo>
                    <a:pt x="70" y="51"/>
                    <a:pt x="72" y="51"/>
                    <a:pt x="73" y="50"/>
                  </a:cubicBezTo>
                  <a:cubicBezTo>
                    <a:pt x="71" y="50"/>
                    <a:pt x="70" y="50"/>
                    <a:pt x="69" y="50"/>
                  </a:cubicBezTo>
                  <a:close/>
                  <a:moveTo>
                    <a:pt x="77" y="49"/>
                  </a:moveTo>
                  <a:cubicBezTo>
                    <a:pt x="77" y="49"/>
                    <a:pt x="77" y="50"/>
                    <a:pt x="77" y="50"/>
                  </a:cubicBezTo>
                  <a:cubicBezTo>
                    <a:pt x="77" y="50"/>
                    <a:pt x="78" y="49"/>
                    <a:pt x="78" y="49"/>
                  </a:cubicBezTo>
                  <a:cubicBezTo>
                    <a:pt x="78" y="49"/>
                    <a:pt x="77" y="49"/>
                    <a:pt x="77" y="49"/>
                  </a:cubicBezTo>
                  <a:close/>
                  <a:moveTo>
                    <a:pt x="82" y="17"/>
                  </a:moveTo>
                  <a:cubicBezTo>
                    <a:pt x="82" y="19"/>
                    <a:pt x="82" y="20"/>
                    <a:pt x="82" y="22"/>
                  </a:cubicBezTo>
                  <a:cubicBezTo>
                    <a:pt x="83" y="22"/>
                    <a:pt x="84" y="22"/>
                    <a:pt x="85" y="22"/>
                  </a:cubicBezTo>
                  <a:cubicBezTo>
                    <a:pt x="86" y="21"/>
                    <a:pt x="87" y="20"/>
                    <a:pt x="88" y="19"/>
                  </a:cubicBezTo>
                  <a:cubicBezTo>
                    <a:pt x="88" y="19"/>
                    <a:pt x="89" y="19"/>
                    <a:pt x="89" y="19"/>
                  </a:cubicBezTo>
                  <a:cubicBezTo>
                    <a:pt x="89" y="19"/>
                    <a:pt x="89" y="19"/>
                    <a:pt x="89" y="19"/>
                  </a:cubicBezTo>
                  <a:cubicBezTo>
                    <a:pt x="91" y="18"/>
                    <a:pt x="92" y="17"/>
                    <a:pt x="93" y="16"/>
                  </a:cubicBezTo>
                  <a:cubicBezTo>
                    <a:pt x="93" y="16"/>
                    <a:pt x="93" y="15"/>
                    <a:pt x="94" y="15"/>
                  </a:cubicBezTo>
                  <a:cubicBezTo>
                    <a:pt x="93" y="14"/>
                    <a:pt x="93" y="12"/>
                    <a:pt x="93" y="11"/>
                  </a:cubicBezTo>
                  <a:cubicBezTo>
                    <a:pt x="92" y="12"/>
                    <a:pt x="91" y="13"/>
                    <a:pt x="90" y="13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7" y="15"/>
                    <a:pt x="85" y="17"/>
                    <a:pt x="84" y="17"/>
                  </a:cubicBezTo>
                  <a:cubicBezTo>
                    <a:pt x="83" y="17"/>
                    <a:pt x="83" y="17"/>
                    <a:pt x="83" y="17"/>
                  </a:cubicBezTo>
                  <a:cubicBezTo>
                    <a:pt x="83" y="17"/>
                    <a:pt x="83" y="17"/>
                    <a:pt x="82" y="17"/>
                  </a:cubicBezTo>
                  <a:close/>
                  <a:moveTo>
                    <a:pt x="94" y="19"/>
                  </a:moveTo>
                  <a:cubicBezTo>
                    <a:pt x="93" y="20"/>
                    <a:pt x="92" y="20"/>
                    <a:pt x="91" y="21"/>
                  </a:cubicBezTo>
                  <a:cubicBezTo>
                    <a:pt x="91" y="21"/>
                    <a:pt x="91" y="21"/>
                    <a:pt x="91" y="21"/>
                  </a:cubicBezTo>
                  <a:cubicBezTo>
                    <a:pt x="92" y="21"/>
                    <a:pt x="93" y="21"/>
                    <a:pt x="93" y="21"/>
                  </a:cubicBezTo>
                  <a:cubicBezTo>
                    <a:pt x="94" y="20"/>
                    <a:pt x="94" y="20"/>
                    <a:pt x="94" y="19"/>
                  </a:cubicBezTo>
                  <a:close/>
                  <a:moveTo>
                    <a:pt x="84" y="13"/>
                  </a:moveTo>
                  <a:cubicBezTo>
                    <a:pt x="84" y="14"/>
                    <a:pt x="83" y="14"/>
                    <a:pt x="83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4" y="13"/>
                    <a:pt x="85" y="13"/>
                    <a:pt x="86" y="12"/>
                  </a:cubicBezTo>
                  <a:cubicBezTo>
                    <a:pt x="87" y="12"/>
                    <a:pt x="87" y="12"/>
                    <a:pt x="87" y="11"/>
                  </a:cubicBezTo>
                  <a:cubicBezTo>
                    <a:pt x="89" y="10"/>
                    <a:pt x="91" y="9"/>
                    <a:pt x="93" y="8"/>
                  </a:cubicBezTo>
                  <a:cubicBezTo>
                    <a:pt x="93" y="8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1" y="7"/>
                    <a:pt x="91" y="7"/>
                  </a:cubicBezTo>
                  <a:cubicBezTo>
                    <a:pt x="91" y="8"/>
                    <a:pt x="91" y="8"/>
                    <a:pt x="91" y="8"/>
                  </a:cubicBezTo>
                  <a:cubicBezTo>
                    <a:pt x="90" y="8"/>
                    <a:pt x="89" y="9"/>
                    <a:pt x="88" y="10"/>
                  </a:cubicBezTo>
                  <a:cubicBezTo>
                    <a:pt x="88" y="10"/>
                    <a:pt x="88" y="10"/>
                    <a:pt x="88" y="10"/>
                  </a:cubicBezTo>
                  <a:cubicBezTo>
                    <a:pt x="87" y="10"/>
                    <a:pt x="87" y="11"/>
                    <a:pt x="86" y="11"/>
                  </a:cubicBezTo>
                  <a:cubicBezTo>
                    <a:pt x="86" y="12"/>
                    <a:pt x="85" y="13"/>
                    <a:pt x="84" y="13"/>
                  </a:cubicBezTo>
                  <a:close/>
                  <a:moveTo>
                    <a:pt x="91" y="4"/>
                  </a:moveTo>
                  <a:cubicBezTo>
                    <a:pt x="92" y="4"/>
                    <a:pt x="92" y="5"/>
                    <a:pt x="92" y="5"/>
                  </a:cubicBezTo>
                  <a:cubicBezTo>
                    <a:pt x="92" y="4"/>
                    <a:pt x="92" y="4"/>
                    <a:pt x="92" y="4"/>
                  </a:cubicBezTo>
                  <a:cubicBezTo>
                    <a:pt x="92" y="4"/>
                    <a:pt x="92" y="4"/>
                    <a:pt x="91" y="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lIns="68589" tIns="34295" rIns="68589" bIns="34295"/>
            <a:lstStyle/>
            <a:p>
              <a:endParaRPr lang="zh-CN" altLang="en-US"/>
            </a:p>
          </p:txBody>
        </p:sp>
        <p:sp>
          <p:nvSpPr>
            <p:cNvPr id="9" name="Freeform 9"/>
            <p:cNvSpPr>
              <a:spLocks noEditPoints="1"/>
            </p:cNvSpPr>
            <p:nvPr/>
          </p:nvSpPr>
          <p:spPr bwMode="auto">
            <a:xfrm>
              <a:off x="0" y="0"/>
              <a:ext cx="338" cy="221"/>
            </a:xfrm>
            <a:custGeom>
              <a:avLst/>
              <a:gdLst>
                <a:gd name="T0" fmla="*/ 2147483647 w 142"/>
                <a:gd name="T1" fmla="*/ 2147483647 h 84"/>
                <a:gd name="T2" fmla="*/ 2147483647 w 142"/>
                <a:gd name="T3" fmla="*/ 2147483647 h 84"/>
                <a:gd name="T4" fmla="*/ 2147483647 w 142"/>
                <a:gd name="T5" fmla="*/ 2147483647 h 84"/>
                <a:gd name="T6" fmla="*/ 2147483647 w 142"/>
                <a:gd name="T7" fmla="*/ 2147483647 h 84"/>
                <a:gd name="T8" fmla="*/ 2147483647 w 142"/>
                <a:gd name="T9" fmla="*/ 2147483647 h 84"/>
                <a:gd name="T10" fmla="*/ 2147483647 w 142"/>
                <a:gd name="T11" fmla="*/ 2147483647 h 84"/>
                <a:gd name="T12" fmla="*/ 2147483647 w 142"/>
                <a:gd name="T13" fmla="*/ 2147483647 h 84"/>
                <a:gd name="T14" fmla="*/ 2147483647 w 142"/>
                <a:gd name="T15" fmla="*/ 2147483647 h 84"/>
                <a:gd name="T16" fmla="*/ 2147483647 w 142"/>
                <a:gd name="T17" fmla="*/ 2147483647 h 84"/>
                <a:gd name="T18" fmla="*/ 2147483647 w 142"/>
                <a:gd name="T19" fmla="*/ 2147483647 h 84"/>
                <a:gd name="T20" fmla="*/ 2147483647 w 142"/>
                <a:gd name="T21" fmla="*/ 2147483647 h 84"/>
                <a:gd name="T22" fmla="*/ 2147483647 w 142"/>
                <a:gd name="T23" fmla="*/ 2147483647 h 84"/>
                <a:gd name="T24" fmla="*/ 2147483647 w 142"/>
                <a:gd name="T25" fmla="*/ 2147483647 h 84"/>
                <a:gd name="T26" fmla="*/ 2147483647 w 142"/>
                <a:gd name="T27" fmla="*/ 2147483647 h 84"/>
                <a:gd name="T28" fmla="*/ 2147483647 w 142"/>
                <a:gd name="T29" fmla="*/ 2147483647 h 84"/>
                <a:gd name="T30" fmla="*/ 2147483647 w 142"/>
                <a:gd name="T31" fmla="*/ 2147483647 h 84"/>
                <a:gd name="T32" fmla="*/ 2147483647 w 142"/>
                <a:gd name="T33" fmla="*/ 2147483647 h 84"/>
                <a:gd name="T34" fmla="*/ 2147483647 w 142"/>
                <a:gd name="T35" fmla="*/ 2147483647 h 84"/>
                <a:gd name="T36" fmla="*/ 2147483647 w 142"/>
                <a:gd name="T37" fmla="*/ 2147483647 h 84"/>
                <a:gd name="T38" fmla="*/ 2147483647 w 142"/>
                <a:gd name="T39" fmla="*/ 2147483647 h 84"/>
                <a:gd name="T40" fmla="*/ 2147483647 w 142"/>
                <a:gd name="T41" fmla="*/ 2147483647 h 84"/>
                <a:gd name="T42" fmla="*/ 2147483647 w 142"/>
                <a:gd name="T43" fmla="*/ 2147483647 h 84"/>
                <a:gd name="T44" fmla="*/ 2147483647 w 142"/>
                <a:gd name="T45" fmla="*/ 2147483647 h 84"/>
                <a:gd name="T46" fmla="*/ 2147483647 w 142"/>
                <a:gd name="T47" fmla="*/ 2147483647 h 84"/>
                <a:gd name="T48" fmla="*/ 2147483647 w 142"/>
                <a:gd name="T49" fmla="*/ 2147483647 h 84"/>
                <a:gd name="T50" fmla="*/ 2147483647 w 142"/>
                <a:gd name="T51" fmla="*/ 2147483647 h 84"/>
                <a:gd name="T52" fmla="*/ 2147483647 w 142"/>
                <a:gd name="T53" fmla="*/ 2147483647 h 84"/>
                <a:gd name="T54" fmla="*/ 2147483647 w 142"/>
                <a:gd name="T55" fmla="*/ 2147483647 h 84"/>
                <a:gd name="T56" fmla="*/ 2147483647 w 142"/>
                <a:gd name="T57" fmla="*/ 2147483647 h 84"/>
                <a:gd name="T58" fmla="*/ 2147483647 w 142"/>
                <a:gd name="T59" fmla="*/ 2147483647 h 84"/>
                <a:gd name="T60" fmla="*/ 2147483647 w 142"/>
                <a:gd name="T61" fmla="*/ 2147483647 h 84"/>
                <a:gd name="T62" fmla="*/ 2147483647 w 142"/>
                <a:gd name="T63" fmla="*/ 2147483647 h 84"/>
                <a:gd name="T64" fmla="*/ 2147483647 w 142"/>
                <a:gd name="T65" fmla="*/ 2147483647 h 84"/>
                <a:gd name="T66" fmla="*/ 2147483647 w 142"/>
                <a:gd name="T67" fmla="*/ 2147483647 h 84"/>
                <a:gd name="T68" fmla="*/ 2147483647 w 142"/>
                <a:gd name="T69" fmla="*/ 2147483647 h 84"/>
                <a:gd name="T70" fmla="*/ 2147483647 w 142"/>
                <a:gd name="T71" fmla="*/ 2147483647 h 84"/>
                <a:gd name="T72" fmla="*/ 2147483647 w 142"/>
                <a:gd name="T73" fmla="*/ 2147483647 h 84"/>
                <a:gd name="T74" fmla="*/ 2147483647 w 142"/>
                <a:gd name="T75" fmla="*/ 2147483647 h 84"/>
                <a:gd name="T76" fmla="*/ 2147483647 w 142"/>
                <a:gd name="T77" fmla="*/ 2147483647 h 84"/>
                <a:gd name="T78" fmla="*/ 2147483647 w 142"/>
                <a:gd name="T79" fmla="*/ 2147483647 h 84"/>
                <a:gd name="T80" fmla="*/ 2147483647 w 142"/>
                <a:gd name="T81" fmla="*/ 2147483647 h 84"/>
                <a:gd name="T82" fmla="*/ 2147483647 w 142"/>
                <a:gd name="T83" fmla="*/ 2147483647 h 84"/>
                <a:gd name="T84" fmla="*/ 2147483647 w 142"/>
                <a:gd name="T85" fmla="*/ 2147483647 h 84"/>
                <a:gd name="T86" fmla="*/ 2147483647 w 142"/>
                <a:gd name="T87" fmla="*/ 2147483647 h 84"/>
                <a:gd name="T88" fmla="*/ 2147483647 w 142"/>
                <a:gd name="T89" fmla="*/ 2147483647 h 84"/>
                <a:gd name="T90" fmla="*/ 2147483647 w 142"/>
                <a:gd name="T91" fmla="*/ 2147483647 h 84"/>
                <a:gd name="T92" fmla="*/ 2147483647 w 142"/>
                <a:gd name="T93" fmla="*/ 2147483647 h 84"/>
                <a:gd name="T94" fmla="*/ 2147483647 w 142"/>
                <a:gd name="T95" fmla="*/ 2147483647 h 84"/>
                <a:gd name="T96" fmla="*/ 2147483647 w 142"/>
                <a:gd name="T97" fmla="*/ 2147483647 h 84"/>
                <a:gd name="T98" fmla="*/ 2147483647 w 142"/>
                <a:gd name="T99" fmla="*/ 2147483647 h 84"/>
                <a:gd name="T100" fmla="*/ 2147483647 w 142"/>
                <a:gd name="T101" fmla="*/ 2147483647 h 84"/>
                <a:gd name="T102" fmla="*/ 2147483647 w 142"/>
                <a:gd name="T103" fmla="*/ 2147483647 h 84"/>
                <a:gd name="T104" fmla="*/ 2147483647 w 142"/>
                <a:gd name="T105" fmla="*/ 2147483647 h 8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42"/>
                <a:gd name="T160" fmla="*/ 0 h 84"/>
                <a:gd name="T161" fmla="*/ 142 w 142"/>
                <a:gd name="T162" fmla="*/ 84 h 8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42" h="84">
                  <a:moveTo>
                    <a:pt x="87" y="84"/>
                  </a:moveTo>
                  <a:cubicBezTo>
                    <a:pt x="86" y="84"/>
                    <a:pt x="86" y="84"/>
                    <a:pt x="85" y="83"/>
                  </a:cubicBezTo>
                  <a:cubicBezTo>
                    <a:pt x="85" y="83"/>
                    <a:pt x="85" y="82"/>
                    <a:pt x="85" y="82"/>
                  </a:cubicBezTo>
                  <a:cubicBezTo>
                    <a:pt x="85" y="81"/>
                    <a:pt x="85" y="81"/>
                    <a:pt x="85" y="81"/>
                  </a:cubicBezTo>
                  <a:cubicBezTo>
                    <a:pt x="84" y="80"/>
                    <a:pt x="83" y="79"/>
                    <a:pt x="83" y="78"/>
                  </a:cubicBezTo>
                  <a:cubicBezTo>
                    <a:pt x="82" y="75"/>
                    <a:pt x="82" y="72"/>
                    <a:pt x="81" y="70"/>
                  </a:cubicBezTo>
                  <a:cubicBezTo>
                    <a:pt x="81" y="67"/>
                    <a:pt x="81" y="64"/>
                    <a:pt x="81" y="62"/>
                  </a:cubicBezTo>
                  <a:cubicBezTo>
                    <a:pt x="81" y="61"/>
                    <a:pt x="81" y="61"/>
                    <a:pt x="81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60"/>
                    <a:pt x="81" y="60"/>
                    <a:pt x="80" y="60"/>
                  </a:cubicBezTo>
                  <a:cubicBezTo>
                    <a:pt x="80" y="60"/>
                    <a:pt x="80" y="60"/>
                    <a:pt x="79" y="60"/>
                  </a:cubicBezTo>
                  <a:cubicBezTo>
                    <a:pt x="79" y="60"/>
                    <a:pt x="79" y="60"/>
                    <a:pt x="79" y="60"/>
                  </a:cubicBezTo>
                  <a:cubicBezTo>
                    <a:pt x="74" y="61"/>
                    <a:pt x="69" y="61"/>
                    <a:pt x="64" y="61"/>
                  </a:cubicBezTo>
                  <a:cubicBezTo>
                    <a:pt x="62" y="62"/>
                    <a:pt x="61" y="62"/>
                    <a:pt x="59" y="62"/>
                  </a:cubicBezTo>
                  <a:cubicBezTo>
                    <a:pt x="56" y="62"/>
                    <a:pt x="53" y="61"/>
                    <a:pt x="50" y="61"/>
                  </a:cubicBezTo>
                  <a:cubicBezTo>
                    <a:pt x="48" y="61"/>
                    <a:pt x="46" y="61"/>
                    <a:pt x="44" y="61"/>
                  </a:cubicBezTo>
                  <a:cubicBezTo>
                    <a:pt x="43" y="61"/>
                    <a:pt x="42" y="61"/>
                    <a:pt x="41" y="61"/>
                  </a:cubicBezTo>
                  <a:cubicBezTo>
                    <a:pt x="39" y="61"/>
                    <a:pt x="36" y="61"/>
                    <a:pt x="33" y="61"/>
                  </a:cubicBezTo>
                  <a:cubicBezTo>
                    <a:pt x="31" y="61"/>
                    <a:pt x="28" y="61"/>
                    <a:pt x="25" y="61"/>
                  </a:cubicBezTo>
                  <a:cubicBezTo>
                    <a:pt x="25" y="61"/>
                    <a:pt x="24" y="61"/>
                    <a:pt x="24" y="61"/>
                  </a:cubicBezTo>
                  <a:cubicBezTo>
                    <a:pt x="24" y="62"/>
                    <a:pt x="23" y="62"/>
                    <a:pt x="23" y="63"/>
                  </a:cubicBezTo>
                  <a:cubicBezTo>
                    <a:pt x="23" y="63"/>
                    <a:pt x="22" y="63"/>
                    <a:pt x="22" y="63"/>
                  </a:cubicBezTo>
                  <a:cubicBezTo>
                    <a:pt x="22" y="63"/>
                    <a:pt x="21" y="63"/>
                    <a:pt x="21" y="62"/>
                  </a:cubicBezTo>
                  <a:cubicBezTo>
                    <a:pt x="21" y="62"/>
                    <a:pt x="21" y="62"/>
                    <a:pt x="21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9" y="62"/>
                    <a:pt x="19" y="62"/>
                    <a:pt x="18" y="62"/>
                  </a:cubicBezTo>
                  <a:cubicBezTo>
                    <a:pt x="18" y="62"/>
                    <a:pt x="18" y="62"/>
                    <a:pt x="18" y="62"/>
                  </a:cubicBezTo>
                  <a:cubicBezTo>
                    <a:pt x="17" y="62"/>
                    <a:pt x="17" y="62"/>
                    <a:pt x="17" y="61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15" y="61"/>
                    <a:pt x="13" y="61"/>
                    <a:pt x="12" y="61"/>
                  </a:cubicBezTo>
                  <a:cubicBezTo>
                    <a:pt x="11" y="61"/>
                    <a:pt x="11" y="61"/>
                    <a:pt x="11" y="61"/>
                  </a:cubicBezTo>
                  <a:cubicBezTo>
                    <a:pt x="11" y="61"/>
                    <a:pt x="10" y="62"/>
                    <a:pt x="10" y="62"/>
                  </a:cubicBezTo>
                  <a:cubicBezTo>
                    <a:pt x="10" y="62"/>
                    <a:pt x="10" y="62"/>
                    <a:pt x="9" y="62"/>
                  </a:cubicBezTo>
                  <a:cubicBezTo>
                    <a:pt x="9" y="62"/>
                    <a:pt x="9" y="62"/>
                    <a:pt x="8" y="62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7" y="61"/>
                    <a:pt x="6" y="61"/>
                    <a:pt x="5" y="61"/>
                  </a:cubicBezTo>
                  <a:cubicBezTo>
                    <a:pt x="5" y="61"/>
                    <a:pt x="5" y="61"/>
                    <a:pt x="5" y="61"/>
                  </a:cubicBezTo>
                  <a:cubicBezTo>
                    <a:pt x="5" y="61"/>
                    <a:pt x="4" y="61"/>
                    <a:pt x="4" y="61"/>
                  </a:cubicBezTo>
                  <a:cubicBezTo>
                    <a:pt x="4" y="61"/>
                    <a:pt x="4" y="61"/>
                    <a:pt x="3" y="61"/>
                  </a:cubicBezTo>
                  <a:cubicBezTo>
                    <a:pt x="3" y="61"/>
                    <a:pt x="3" y="61"/>
                    <a:pt x="2" y="60"/>
                  </a:cubicBezTo>
                  <a:cubicBezTo>
                    <a:pt x="2" y="60"/>
                    <a:pt x="2" y="60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0" y="52"/>
                    <a:pt x="0" y="45"/>
                    <a:pt x="1" y="39"/>
                  </a:cubicBezTo>
                  <a:cubicBezTo>
                    <a:pt x="1" y="35"/>
                    <a:pt x="3" y="33"/>
                    <a:pt x="5" y="30"/>
                  </a:cubicBezTo>
                  <a:cubicBezTo>
                    <a:pt x="7" y="28"/>
                    <a:pt x="10" y="25"/>
                    <a:pt x="13" y="24"/>
                  </a:cubicBezTo>
                  <a:cubicBezTo>
                    <a:pt x="13" y="24"/>
                    <a:pt x="14" y="24"/>
                    <a:pt x="14" y="24"/>
                  </a:cubicBezTo>
                  <a:cubicBezTo>
                    <a:pt x="14" y="24"/>
                    <a:pt x="14" y="24"/>
                    <a:pt x="15" y="24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9" y="23"/>
                    <a:pt x="23" y="23"/>
                    <a:pt x="27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32" y="23"/>
                    <a:pt x="35" y="23"/>
                    <a:pt x="38" y="23"/>
                  </a:cubicBezTo>
                  <a:cubicBezTo>
                    <a:pt x="40" y="23"/>
                    <a:pt x="42" y="23"/>
                    <a:pt x="44" y="23"/>
                  </a:cubicBezTo>
                  <a:cubicBezTo>
                    <a:pt x="46" y="23"/>
                    <a:pt x="48" y="23"/>
                    <a:pt x="50" y="23"/>
                  </a:cubicBezTo>
                  <a:cubicBezTo>
                    <a:pt x="51" y="23"/>
                    <a:pt x="51" y="23"/>
                    <a:pt x="52" y="23"/>
                  </a:cubicBezTo>
                  <a:cubicBezTo>
                    <a:pt x="56" y="23"/>
                    <a:pt x="59" y="23"/>
                    <a:pt x="63" y="23"/>
                  </a:cubicBezTo>
                  <a:cubicBezTo>
                    <a:pt x="66" y="22"/>
                    <a:pt x="70" y="22"/>
                    <a:pt x="74" y="22"/>
                  </a:cubicBezTo>
                  <a:cubicBezTo>
                    <a:pt x="75" y="22"/>
                    <a:pt x="77" y="22"/>
                    <a:pt x="79" y="22"/>
                  </a:cubicBezTo>
                  <a:cubicBezTo>
                    <a:pt x="79" y="18"/>
                    <a:pt x="79" y="15"/>
                    <a:pt x="81" y="11"/>
                  </a:cubicBezTo>
                  <a:cubicBezTo>
                    <a:pt x="81" y="9"/>
                    <a:pt x="83" y="8"/>
                    <a:pt x="84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7" y="4"/>
                    <a:pt x="89" y="2"/>
                    <a:pt x="92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92" y="0"/>
                    <a:pt x="93" y="0"/>
                    <a:pt x="93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101" y="3"/>
                    <a:pt x="108" y="8"/>
                    <a:pt x="114" y="12"/>
                  </a:cubicBezTo>
                  <a:cubicBezTo>
                    <a:pt x="115" y="13"/>
                    <a:pt x="116" y="13"/>
                    <a:pt x="116" y="14"/>
                  </a:cubicBezTo>
                  <a:cubicBezTo>
                    <a:pt x="122" y="18"/>
                    <a:pt x="128" y="22"/>
                    <a:pt x="134" y="26"/>
                  </a:cubicBezTo>
                  <a:cubicBezTo>
                    <a:pt x="136" y="27"/>
                    <a:pt x="139" y="29"/>
                    <a:pt x="141" y="31"/>
                  </a:cubicBezTo>
                  <a:cubicBezTo>
                    <a:pt x="142" y="31"/>
                    <a:pt x="142" y="32"/>
                    <a:pt x="142" y="32"/>
                  </a:cubicBezTo>
                  <a:cubicBezTo>
                    <a:pt x="142" y="33"/>
                    <a:pt x="142" y="33"/>
                    <a:pt x="142" y="34"/>
                  </a:cubicBezTo>
                  <a:cubicBezTo>
                    <a:pt x="137" y="40"/>
                    <a:pt x="131" y="45"/>
                    <a:pt x="125" y="51"/>
                  </a:cubicBezTo>
                  <a:cubicBezTo>
                    <a:pt x="124" y="52"/>
                    <a:pt x="122" y="53"/>
                    <a:pt x="121" y="55"/>
                  </a:cubicBezTo>
                  <a:cubicBezTo>
                    <a:pt x="119" y="57"/>
                    <a:pt x="117" y="59"/>
                    <a:pt x="115" y="60"/>
                  </a:cubicBezTo>
                  <a:cubicBezTo>
                    <a:pt x="110" y="65"/>
                    <a:pt x="105" y="70"/>
                    <a:pt x="100" y="74"/>
                  </a:cubicBezTo>
                  <a:cubicBezTo>
                    <a:pt x="100" y="75"/>
                    <a:pt x="99" y="75"/>
                    <a:pt x="99" y="75"/>
                  </a:cubicBezTo>
                  <a:cubicBezTo>
                    <a:pt x="98" y="76"/>
                    <a:pt x="97" y="77"/>
                    <a:pt x="95" y="78"/>
                  </a:cubicBezTo>
                  <a:cubicBezTo>
                    <a:pt x="95" y="78"/>
                    <a:pt x="95" y="78"/>
                    <a:pt x="94" y="79"/>
                  </a:cubicBezTo>
                  <a:cubicBezTo>
                    <a:pt x="92" y="81"/>
                    <a:pt x="90" y="82"/>
                    <a:pt x="88" y="84"/>
                  </a:cubicBezTo>
                  <a:cubicBezTo>
                    <a:pt x="87" y="84"/>
                    <a:pt x="87" y="84"/>
                    <a:pt x="87" y="84"/>
                  </a:cubicBezTo>
                  <a:close/>
                  <a:moveTo>
                    <a:pt x="84" y="66"/>
                  </a:moveTo>
                  <a:cubicBezTo>
                    <a:pt x="84" y="67"/>
                    <a:pt x="84" y="68"/>
                    <a:pt x="84" y="69"/>
                  </a:cubicBezTo>
                  <a:cubicBezTo>
                    <a:pt x="84" y="69"/>
                    <a:pt x="84" y="69"/>
                    <a:pt x="84" y="69"/>
                  </a:cubicBezTo>
                  <a:cubicBezTo>
                    <a:pt x="85" y="72"/>
                    <a:pt x="86" y="77"/>
                    <a:pt x="88" y="79"/>
                  </a:cubicBezTo>
                  <a:cubicBezTo>
                    <a:pt x="89" y="79"/>
                    <a:pt x="90" y="78"/>
                    <a:pt x="92" y="76"/>
                  </a:cubicBezTo>
                  <a:cubicBezTo>
                    <a:pt x="92" y="76"/>
                    <a:pt x="93" y="76"/>
                    <a:pt x="93" y="75"/>
                  </a:cubicBezTo>
                  <a:cubicBezTo>
                    <a:pt x="94" y="74"/>
                    <a:pt x="96" y="73"/>
                    <a:pt x="97" y="73"/>
                  </a:cubicBezTo>
                  <a:cubicBezTo>
                    <a:pt x="97" y="72"/>
                    <a:pt x="96" y="71"/>
                    <a:pt x="96" y="70"/>
                  </a:cubicBezTo>
                  <a:cubicBezTo>
                    <a:pt x="96" y="70"/>
                    <a:pt x="96" y="70"/>
                    <a:pt x="96" y="70"/>
                  </a:cubicBezTo>
                  <a:cubicBezTo>
                    <a:pt x="95" y="71"/>
                    <a:pt x="94" y="72"/>
                    <a:pt x="93" y="72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2" y="74"/>
                    <a:pt x="91" y="74"/>
                    <a:pt x="90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90" y="75"/>
                    <a:pt x="90" y="74"/>
                    <a:pt x="89" y="74"/>
                  </a:cubicBezTo>
                  <a:cubicBezTo>
                    <a:pt x="89" y="74"/>
                    <a:pt x="89" y="74"/>
                    <a:pt x="89" y="73"/>
                  </a:cubicBezTo>
                  <a:cubicBezTo>
                    <a:pt x="89" y="72"/>
                    <a:pt x="90" y="71"/>
                    <a:pt x="91" y="70"/>
                  </a:cubicBezTo>
                  <a:cubicBezTo>
                    <a:pt x="92" y="70"/>
                    <a:pt x="92" y="70"/>
                    <a:pt x="92" y="70"/>
                  </a:cubicBezTo>
                  <a:cubicBezTo>
                    <a:pt x="92" y="69"/>
                    <a:pt x="92" y="69"/>
                    <a:pt x="93" y="69"/>
                  </a:cubicBezTo>
                  <a:cubicBezTo>
                    <a:pt x="95" y="67"/>
                    <a:pt x="95" y="66"/>
                    <a:pt x="95" y="66"/>
                  </a:cubicBezTo>
                  <a:cubicBezTo>
                    <a:pt x="95" y="66"/>
                    <a:pt x="95" y="66"/>
                    <a:pt x="95" y="66"/>
                  </a:cubicBezTo>
                  <a:cubicBezTo>
                    <a:pt x="95" y="63"/>
                    <a:pt x="94" y="60"/>
                    <a:pt x="94" y="56"/>
                  </a:cubicBezTo>
                  <a:cubicBezTo>
                    <a:pt x="92" y="58"/>
                    <a:pt x="90" y="60"/>
                    <a:pt x="89" y="61"/>
                  </a:cubicBezTo>
                  <a:cubicBezTo>
                    <a:pt x="88" y="62"/>
                    <a:pt x="87" y="63"/>
                    <a:pt x="87" y="63"/>
                  </a:cubicBezTo>
                  <a:cubicBezTo>
                    <a:pt x="86" y="64"/>
                    <a:pt x="85" y="65"/>
                    <a:pt x="84" y="66"/>
                  </a:cubicBezTo>
                  <a:close/>
                  <a:moveTo>
                    <a:pt x="97" y="50"/>
                  </a:moveTo>
                  <a:cubicBezTo>
                    <a:pt x="97" y="57"/>
                    <a:pt x="98" y="63"/>
                    <a:pt x="100" y="70"/>
                  </a:cubicBezTo>
                  <a:cubicBezTo>
                    <a:pt x="104" y="66"/>
                    <a:pt x="109" y="62"/>
                    <a:pt x="113" y="58"/>
                  </a:cubicBezTo>
                  <a:cubicBezTo>
                    <a:pt x="115" y="56"/>
                    <a:pt x="117" y="54"/>
                    <a:pt x="119" y="52"/>
                  </a:cubicBezTo>
                  <a:cubicBezTo>
                    <a:pt x="120" y="50"/>
                    <a:pt x="122" y="49"/>
                    <a:pt x="123" y="48"/>
                  </a:cubicBezTo>
                  <a:cubicBezTo>
                    <a:pt x="128" y="43"/>
                    <a:pt x="134" y="38"/>
                    <a:pt x="138" y="33"/>
                  </a:cubicBezTo>
                  <a:cubicBezTo>
                    <a:pt x="136" y="31"/>
                    <a:pt x="136" y="31"/>
                    <a:pt x="136" y="31"/>
                  </a:cubicBezTo>
                  <a:cubicBezTo>
                    <a:pt x="129" y="27"/>
                    <a:pt x="122" y="22"/>
                    <a:pt x="115" y="17"/>
                  </a:cubicBezTo>
                  <a:cubicBezTo>
                    <a:pt x="114" y="16"/>
                    <a:pt x="113" y="16"/>
                    <a:pt x="112" y="15"/>
                  </a:cubicBezTo>
                  <a:cubicBezTo>
                    <a:pt x="107" y="11"/>
                    <a:pt x="101" y="7"/>
                    <a:pt x="95" y="4"/>
                  </a:cubicBezTo>
                  <a:cubicBezTo>
                    <a:pt x="96" y="5"/>
                    <a:pt x="96" y="6"/>
                    <a:pt x="96" y="7"/>
                  </a:cubicBezTo>
                  <a:cubicBezTo>
                    <a:pt x="97" y="12"/>
                    <a:pt x="98" y="17"/>
                    <a:pt x="96" y="22"/>
                  </a:cubicBezTo>
                  <a:cubicBezTo>
                    <a:pt x="97" y="22"/>
                    <a:pt x="97" y="23"/>
                    <a:pt x="96" y="23"/>
                  </a:cubicBezTo>
                  <a:cubicBezTo>
                    <a:pt x="96" y="24"/>
                    <a:pt x="96" y="24"/>
                    <a:pt x="95" y="24"/>
                  </a:cubicBezTo>
                  <a:cubicBezTo>
                    <a:pt x="89" y="25"/>
                    <a:pt x="83" y="26"/>
                    <a:pt x="76" y="26"/>
                  </a:cubicBezTo>
                  <a:cubicBezTo>
                    <a:pt x="72" y="26"/>
                    <a:pt x="69" y="26"/>
                    <a:pt x="65" y="26"/>
                  </a:cubicBezTo>
                  <a:cubicBezTo>
                    <a:pt x="62" y="26"/>
                    <a:pt x="58" y="26"/>
                    <a:pt x="55" y="26"/>
                  </a:cubicBezTo>
                  <a:cubicBezTo>
                    <a:pt x="54" y="26"/>
                    <a:pt x="53" y="26"/>
                    <a:pt x="52" y="26"/>
                  </a:cubicBezTo>
                  <a:cubicBezTo>
                    <a:pt x="49" y="26"/>
                    <a:pt x="46" y="26"/>
                    <a:pt x="43" y="26"/>
                  </a:cubicBezTo>
                  <a:cubicBezTo>
                    <a:pt x="40" y="26"/>
                    <a:pt x="37" y="26"/>
                    <a:pt x="34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0" y="26"/>
                    <a:pt x="27" y="26"/>
                    <a:pt x="24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7"/>
                    <a:pt x="17" y="27"/>
                    <a:pt x="14" y="28"/>
                  </a:cubicBezTo>
                  <a:cubicBezTo>
                    <a:pt x="14" y="28"/>
                    <a:pt x="14" y="29"/>
                    <a:pt x="14" y="29"/>
                  </a:cubicBezTo>
                  <a:cubicBezTo>
                    <a:pt x="12" y="32"/>
                    <a:pt x="12" y="36"/>
                    <a:pt x="12" y="39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1"/>
                  </a:cubicBezTo>
                  <a:cubicBezTo>
                    <a:pt x="11" y="45"/>
                    <a:pt x="11" y="49"/>
                    <a:pt x="14" y="49"/>
                  </a:cubicBezTo>
                  <a:cubicBezTo>
                    <a:pt x="15" y="50"/>
                    <a:pt x="16" y="50"/>
                    <a:pt x="18" y="50"/>
                  </a:cubicBezTo>
                  <a:cubicBezTo>
                    <a:pt x="19" y="50"/>
                    <a:pt x="20" y="50"/>
                    <a:pt x="22" y="50"/>
                  </a:cubicBezTo>
                  <a:cubicBezTo>
                    <a:pt x="22" y="50"/>
                    <a:pt x="23" y="49"/>
                    <a:pt x="24" y="49"/>
                  </a:cubicBezTo>
                  <a:cubicBezTo>
                    <a:pt x="26" y="49"/>
                    <a:pt x="29" y="49"/>
                    <a:pt x="31" y="49"/>
                  </a:cubicBezTo>
                  <a:cubicBezTo>
                    <a:pt x="33" y="49"/>
                    <a:pt x="36" y="49"/>
                    <a:pt x="38" y="49"/>
                  </a:cubicBezTo>
                  <a:cubicBezTo>
                    <a:pt x="40" y="49"/>
                    <a:pt x="43" y="49"/>
                    <a:pt x="45" y="49"/>
                  </a:cubicBezTo>
                  <a:cubicBezTo>
                    <a:pt x="46" y="48"/>
                    <a:pt x="46" y="48"/>
                    <a:pt x="47" y="47"/>
                  </a:cubicBezTo>
                  <a:cubicBezTo>
                    <a:pt x="47" y="47"/>
                    <a:pt x="47" y="47"/>
                    <a:pt x="48" y="47"/>
                  </a:cubicBezTo>
                  <a:cubicBezTo>
                    <a:pt x="48" y="47"/>
                    <a:pt x="49" y="47"/>
                    <a:pt x="49" y="48"/>
                  </a:cubicBezTo>
                  <a:cubicBezTo>
                    <a:pt x="49" y="48"/>
                    <a:pt x="49" y="48"/>
                    <a:pt x="49" y="48"/>
                  </a:cubicBezTo>
                  <a:cubicBezTo>
                    <a:pt x="53" y="48"/>
                    <a:pt x="57" y="48"/>
                    <a:pt x="61" y="47"/>
                  </a:cubicBezTo>
                  <a:cubicBezTo>
                    <a:pt x="63" y="47"/>
                    <a:pt x="66" y="47"/>
                    <a:pt x="68" y="47"/>
                  </a:cubicBezTo>
                  <a:cubicBezTo>
                    <a:pt x="72" y="46"/>
                    <a:pt x="76" y="46"/>
                    <a:pt x="82" y="45"/>
                  </a:cubicBezTo>
                  <a:cubicBezTo>
                    <a:pt x="83" y="45"/>
                    <a:pt x="84" y="45"/>
                    <a:pt x="85" y="45"/>
                  </a:cubicBezTo>
                  <a:cubicBezTo>
                    <a:pt x="87" y="44"/>
                    <a:pt x="90" y="44"/>
                    <a:pt x="92" y="44"/>
                  </a:cubicBezTo>
                  <a:cubicBezTo>
                    <a:pt x="93" y="43"/>
                    <a:pt x="94" y="43"/>
                    <a:pt x="94" y="43"/>
                  </a:cubicBezTo>
                  <a:cubicBezTo>
                    <a:pt x="94" y="43"/>
                    <a:pt x="95" y="43"/>
                    <a:pt x="95" y="43"/>
                  </a:cubicBezTo>
                  <a:cubicBezTo>
                    <a:pt x="96" y="43"/>
                    <a:pt x="97" y="43"/>
                    <a:pt x="97" y="44"/>
                  </a:cubicBezTo>
                  <a:cubicBezTo>
                    <a:pt x="97" y="45"/>
                    <a:pt x="97" y="47"/>
                    <a:pt x="97" y="48"/>
                  </a:cubicBezTo>
                  <a:cubicBezTo>
                    <a:pt x="97" y="48"/>
                    <a:pt x="98" y="48"/>
                    <a:pt x="98" y="49"/>
                  </a:cubicBezTo>
                  <a:cubicBezTo>
                    <a:pt x="98" y="49"/>
                    <a:pt x="98" y="50"/>
                    <a:pt x="97" y="50"/>
                  </a:cubicBezTo>
                  <a:cubicBezTo>
                    <a:pt x="97" y="50"/>
                    <a:pt x="97" y="50"/>
                    <a:pt x="97" y="50"/>
                  </a:cubicBezTo>
                  <a:close/>
                  <a:moveTo>
                    <a:pt x="61" y="58"/>
                  </a:moveTo>
                  <a:cubicBezTo>
                    <a:pt x="61" y="58"/>
                    <a:pt x="62" y="58"/>
                    <a:pt x="62" y="58"/>
                  </a:cubicBezTo>
                  <a:cubicBezTo>
                    <a:pt x="62" y="58"/>
                    <a:pt x="63" y="58"/>
                    <a:pt x="63" y="58"/>
                  </a:cubicBezTo>
                  <a:cubicBezTo>
                    <a:pt x="63" y="58"/>
                    <a:pt x="63" y="58"/>
                    <a:pt x="63" y="57"/>
                  </a:cubicBezTo>
                  <a:cubicBezTo>
                    <a:pt x="64" y="56"/>
                    <a:pt x="64" y="55"/>
                    <a:pt x="65" y="55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55"/>
                    <a:pt x="65" y="55"/>
                    <a:pt x="64" y="55"/>
                  </a:cubicBezTo>
                  <a:cubicBezTo>
                    <a:pt x="63" y="56"/>
                    <a:pt x="62" y="57"/>
                    <a:pt x="61" y="57"/>
                  </a:cubicBezTo>
                  <a:cubicBezTo>
                    <a:pt x="61" y="58"/>
                    <a:pt x="60" y="58"/>
                    <a:pt x="60" y="58"/>
                  </a:cubicBezTo>
                  <a:cubicBezTo>
                    <a:pt x="60" y="58"/>
                    <a:pt x="60" y="58"/>
                    <a:pt x="61" y="58"/>
                  </a:cubicBezTo>
                  <a:close/>
                  <a:moveTo>
                    <a:pt x="53" y="58"/>
                  </a:moveTo>
                  <a:cubicBezTo>
                    <a:pt x="54" y="58"/>
                    <a:pt x="55" y="58"/>
                    <a:pt x="55" y="58"/>
                  </a:cubicBezTo>
                  <a:cubicBezTo>
                    <a:pt x="56" y="57"/>
                    <a:pt x="58" y="56"/>
                    <a:pt x="59" y="55"/>
                  </a:cubicBezTo>
                  <a:cubicBezTo>
                    <a:pt x="60" y="55"/>
                    <a:pt x="60" y="55"/>
                    <a:pt x="60" y="54"/>
                  </a:cubicBezTo>
                  <a:cubicBezTo>
                    <a:pt x="62" y="53"/>
                    <a:pt x="63" y="53"/>
                    <a:pt x="64" y="52"/>
                  </a:cubicBezTo>
                  <a:cubicBezTo>
                    <a:pt x="64" y="52"/>
                    <a:pt x="64" y="52"/>
                    <a:pt x="64" y="51"/>
                  </a:cubicBezTo>
                  <a:cubicBezTo>
                    <a:pt x="65" y="51"/>
                    <a:pt x="66" y="51"/>
                    <a:pt x="66" y="50"/>
                  </a:cubicBezTo>
                  <a:cubicBezTo>
                    <a:pt x="65" y="50"/>
                    <a:pt x="62" y="51"/>
                    <a:pt x="62" y="51"/>
                  </a:cubicBezTo>
                  <a:cubicBezTo>
                    <a:pt x="62" y="51"/>
                    <a:pt x="62" y="51"/>
                    <a:pt x="62" y="51"/>
                  </a:cubicBezTo>
                  <a:cubicBezTo>
                    <a:pt x="60" y="53"/>
                    <a:pt x="58" y="55"/>
                    <a:pt x="56" y="56"/>
                  </a:cubicBezTo>
                  <a:cubicBezTo>
                    <a:pt x="55" y="57"/>
                    <a:pt x="54" y="57"/>
                    <a:pt x="54" y="58"/>
                  </a:cubicBezTo>
                  <a:cubicBezTo>
                    <a:pt x="54" y="58"/>
                    <a:pt x="54" y="58"/>
                    <a:pt x="53" y="58"/>
                  </a:cubicBezTo>
                  <a:close/>
                  <a:moveTo>
                    <a:pt x="32" y="53"/>
                  </a:moveTo>
                  <a:cubicBezTo>
                    <a:pt x="31" y="54"/>
                    <a:pt x="30" y="56"/>
                    <a:pt x="28" y="57"/>
                  </a:cubicBezTo>
                  <a:cubicBezTo>
                    <a:pt x="28" y="58"/>
                    <a:pt x="28" y="58"/>
                    <a:pt x="27" y="58"/>
                  </a:cubicBezTo>
                  <a:cubicBezTo>
                    <a:pt x="28" y="58"/>
                    <a:pt x="29" y="58"/>
                    <a:pt x="30" y="58"/>
                  </a:cubicBezTo>
                  <a:cubicBezTo>
                    <a:pt x="31" y="57"/>
                    <a:pt x="32" y="56"/>
                    <a:pt x="33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5" y="54"/>
                    <a:pt x="37" y="53"/>
                    <a:pt x="38" y="53"/>
                  </a:cubicBezTo>
                  <a:cubicBezTo>
                    <a:pt x="36" y="53"/>
                    <a:pt x="34" y="53"/>
                    <a:pt x="32" y="53"/>
                  </a:cubicBezTo>
                  <a:close/>
                  <a:moveTo>
                    <a:pt x="49" y="58"/>
                  </a:moveTo>
                  <a:cubicBezTo>
                    <a:pt x="50" y="57"/>
                    <a:pt x="51" y="56"/>
                    <a:pt x="52" y="55"/>
                  </a:cubicBezTo>
                  <a:cubicBezTo>
                    <a:pt x="52" y="55"/>
                    <a:pt x="53" y="55"/>
                    <a:pt x="53" y="55"/>
                  </a:cubicBezTo>
                  <a:cubicBezTo>
                    <a:pt x="53" y="54"/>
                    <a:pt x="54" y="54"/>
                    <a:pt x="54" y="54"/>
                  </a:cubicBezTo>
                  <a:cubicBezTo>
                    <a:pt x="56" y="53"/>
                    <a:pt x="57" y="52"/>
                    <a:pt x="58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6" y="53"/>
                    <a:pt x="53" y="54"/>
                    <a:pt x="51" y="55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50" y="56"/>
                    <a:pt x="49" y="57"/>
                    <a:pt x="48" y="57"/>
                  </a:cubicBezTo>
                  <a:cubicBezTo>
                    <a:pt x="47" y="58"/>
                    <a:pt x="47" y="58"/>
                    <a:pt x="47" y="58"/>
                  </a:cubicBezTo>
                  <a:cubicBezTo>
                    <a:pt x="48" y="58"/>
                    <a:pt x="48" y="58"/>
                    <a:pt x="49" y="58"/>
                  </a:cubicBezTo>
                  <a:close/>
                  <a:moveTo>
                    <a:pt x="15" y="58"/>
                  </a:moveTo>
                  <a:cubicBezTo>
                    <a:pt x="16" y="58"/>
                    <a:pt x="17" y="58"/>
                    <a:pt x="18" y="58"/>
                  </a:cubicBezTo>
                  <a:cubicBezTo>
                    <a:pt x="19" y="57"/>
                    <a:pt x="19" y="57"/>
                    <a:pt x="20" y="56"/>
                  </a:cubicBezTo>
                  <a:cubicBezTo>
                    <a:pt x="20" y="56"/>
                    <a:pt x="20" y="56"/>
                    <a:pt x="21" y="56"/>
                  </a:cubicBezTo>
                  <a:cubicBezTo>
                    <a:pt x="22" y="55"/>
                    <a:pt x="23" y="54"/>
                    <a:pt x="24" y="53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1" y="53"/>
                    <a:pt x="20" y="53"/>
                    <a:pt x="20" y="53"/>
                  </a:cubicBezTo>
                  <a:cubicBezTo>
                    <a:pt x="18" y="55"/>
                    <a:pt x="17" y="56"/>
                    <a:pt x="15" y="57"/>
                  </a:cubicBezTo>
                  <a:cubicBezTo>
                    <a:pt x="15" y="57"/>
                    <a:pt x="15" y="58"/>
                    <a:pt x="15" y="58"/>
                  </a:cubicBezTo>
                  <a:close/>
                  <a:moveTo>
                    <a:pt x="12" y="52"/>
                  </a:moveTo>
                  <a:cubicBezTo>
                    <a:pt x="11" y="53"/>
                    <a:pt x="11" y="54"/>
                    <a:pt x="10" y="55"/>
                  </a:cubicBezTo>
                  <a:cubicBezTo>
                    <a:pt x="10" y="55"/>
                    <a:pt x="9" y="55"/>
                    <a:pt x="9" y="56"/>
                  </a:cubicBezTo>
                  <a:cubicBezTo>
                    <a:pt x="8" y="56"/>
                    <a:pt x="8" y="57"/>
                    <a:pt x="8" y="57"/>
                  </a:cubicBezTo>
                  <a:cubicBezTo>
                    <a:pt x="8" y="57"/>
                    <a:pt x="7" y="58"/>
                    <a:pt x="7" y="58"/>
                  </a:cubicBezTo>
                  <a:cubicBezTo>
                    <a:pt x="8" y="58"/>
                    <a:pt x="9" y="58"/>
                    <a:pt x="10" y="58"/>
                  </a:cubicBezTo>
                  <a:cubicBezTo>
                    <a:pt x="12" y="56"/>
                    <a:pt x="14" y="55"/>
                    <a:pt x="16" y="53"/>
                  </a:cubicBezTo>
                  <a:cubicBezTo>
                    <a:pt x="15" y="53"/>
                    <a:pt x="13" y="53"/>
                    <a:pt x="12" y="52"/>
                  </a:cubicBezTo>
                  <a:close/>
                  <a:moveTo>
                    <a:pt x="41" y="58"/>
                  </a:moveTo>
                  <a:cubicBezTo>
                    <a:pt x="42" y="58"/>
                    <a:pt x="42" y="58"/>
                    <a:pt x="43" y="58"/>
                  </a:cubicBezTo>
                  <a:cubicBezTo>
                    <a:pt x="43" y="58"/>
                    <a:pt x="43" y="58"/>
                    <a:pt x="43" y="58"/>
                  </a:cubicBezTo>
                  <a:cubicBezTo>
                    <a:pt x="44" y="56"/>
                    <a:pt x="46" y="55"/>
                    <a:pt x="47" y="54"/>
                  </a:cubicBezTo>
                  <a:cubicBezTo>
                    <a:pt x="47" y="54"/>
                    <a:pt x="48" y="54"/>
                    <a:pt x="48" y="53"/>
                  </a:cubicBezTo>
                  <a:cubicBezTo>
                    <a:pt x="49" y="53"/>
                    <a:pt x="50" y="52"/>
                    <a:pt x="51" y="52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49" y="52"/>
                    <a:pt x="48" y="52"/>
                    <a:pt x="46" y="52"/>
                  </a:cubicBezTo>
                  <a:cubicBezTo>
                    <a:pt x="45" y="53"/>
                    <a:pt x="44" y="54"/>
                    <a:pt x="43" y="55"/>
                  </a:cubicBezTo>
                  <a:cubicBezTo>
                    <a:pt x="42" y="55"/>
                    <a:pt x="41" y="56"/>
                    <a:pt x="41" y="57"/>
                  </a:cubicBezTo>
                  <a:cubicBezTo>
                    <a:pt x="40" y="57"/>
                    <a:pt x="40" y="57"/>
                    <a:pt x="40" y="58"/>
                  </a:cubicBezTo>
                  <a:cubicBezTo>
                    <a:pt x="40" y="58"/>
                    <a:pt x="41" y="58"/>
                    <a:pt x="41" y="58"/>
                  </a:cubicBezTo>
                  <a:close/>
                  <a:moveTo>
                    <a:pt x="84" y="57"/>
                  </a:moveTo>
                  <a:cubicBezTo>
                    <a:pt x="84" y="57"/>
                    <a:pt x="84" y="57"/>
                    <a:pt x="84" y="57"/>
                  </a:cubicBezTo>
                  <a:cubicBezTo>
                    <a:pt x="84" y="57"/>
                    <a:pt x="84" y="57"/>
                    <a:pt x="84" y="58"/>
                  </a:cubicBezTo>
                  <a:cubicBezTo>
                    <a:pt x="85" y="57"/>
                    <a:pt x="86" y="56"/>
                    <a:pt x="87" y="55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90" y="52"/>
                    <a:pt x="92" y="51"/>
                    <a:pt x="93" y="50"/>
                  </a:cubicBezTo>
                  <a:cubicBezTo>
                    <a:pt x="93" y="49"/>
                    <a:pt x="93" y="48"/>
                    <a:pt x="93" y="47"/>
                  </a:cubicBezTo>
                  <a:cubicBezTo>
                    <a:pt x="92" y="48"/>
                    <a:pt x="90" y="49"/>
                    <a:pt x="89" y="51"/>
                  </a:cubicBezTo>
                  <a:cubicBezTo>
                    <a:pt x="89" y="52"/>
                    <a:pt x="88" y="52"/>
                    <a:pt x="88" y="52"/>
                  </a:cubicBezTo>
                  <a:cubicBezTo>
                    <a:pt x="86" y="54"/>
                    <a:pt x="85" y="55"/>
                    <a:pt x="84" y="57"/>
                  </a:cubicBezTo>
                  <a:close/>
                  <a:moveTo>
                    <a:pt x="84" y="48"/>
                  </a:moveTo>
                  <a:cubicBezTo>
                    <a:pt x="84" y="48"/>
                    <a:pt x="84" y="48"/>
                    <a:pt x="84" y="49"/>
                  </a:cubicBezTo>
                  <a:cubicBezTo>
                    <a:pt x="85" y="49"/>
                    <a:pt x="84" y="50"/>
                    <a:pt x="84" y="50"/>
                  </a:cubicBezTo>
                  <a:cubicBezTo>
                    <a:pt x="81" y="53"/>
                    <a:pt x="77" y="55"/>
                    <a:pt x="74" y="57"/>
                  </a:cubicBezTo>
                  <a:cubicBezTo>
                    <a:pt x="74" y="57"/>
                    <a:pt x="74" y="57"/>
                    <a:pt x="74" y="57"/>
                  </a:cubicBezTo>
                  <a:cubicBezTo>
                    <a:pt x="76" y="57"/>
                    <a:pt x="78" y="57"/>
                    <a:pt x="80" y="57"/>
                  </a:cubicBezTo>
                  <a:cubicBezTo>
                    <a:pt x="80" y="56"/>
                    <a:pt x="81" y="56"/>
                    <a:pt x="81" y="55"/>
                  </a:cubicBezTo>
                  <a:cubicBezTo>
                    <a:pt x="81" y="55"/>
                    <a:pt x="82" y="55"/>
                    <a:pt x="82" y="55"/>
                  </a:cubicBezTo>
                  <a:cubicBezTo>
                    <a:pt x="83" y="53"/>
                    <a:pt x="85" y="51"/>
                    <a:pt x="86" y="49"/>
                  </a:cubicBezTo>
                  <a:cubicBezTo>
                    <a:pt x="86" y="49"/>
                    <a:pt x="87" y="49"/>
                    <a:pt x="87" y="48"/>
                  </a:cubicBezTo>
                  <a:cubicBezTo>
                    <a:pt x="87" y="48"/>
                    <a:pt x="88" y="48"/>
                    <a:pt x="88" y="47"/>
                  </a:cubicBezTo>
                  <a:cubicBezTo>
                    <a:pt x="87" y="47"/>
                    <a:pt x="86" y="48"/>
                    <a:pt x="85" y="48"/>
                  </a:cubicBezTo>
                  <a:cubicBezTo>
                    <a:pt x="85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lose/>
                  <a:moveTo>
                    <a:pt x="9" y="31"/>
                  </a:moveTo>
                  <a:cubicBezTo>
                    <a:pt x="9" y="31"/>
                    <a:pt x="9" y="31"/>
                    <a:pt x="9" y="31"/>
                  </a:cubicBezTo>
                  <a:cubicBezTo>
                    <a:pt x="6" y="33"/>
                    <a:pt x="5" y="36"/>
                    <a:pt x="4" y="40"/>
                  </a:cubicBezTo>
                  <a:cubicBezTo>
                    <a:pt x="3" y="45"/>
                    <a:pt x="4" y="50"/>
                    <a:pt x="5" y="55"/>
                  </a:cubicBezTo>
                  <a:cubicBezTo>
                    <a:pt x="5" y="55"/>
                    <a:pt x="5" y="55"/>
                    <a:pt x="6" y="55"/>
                  </a:cubicBezTo>
                  <a:cubicBezTo>
                    <a:pt x="6" y="54"/>
                    <a:pt x="6" y="54"/>
                    <a:pt x="7" y="54"/>
                  </a:cubicBezTo>
                  <a:cubicBezTo>
                    <a:pt x="8" y="53"/>
                    <a:pt x="9" y="52"/>
                    <a:pt x="10" y="51"/>
                  </a:cubicBezTo>
                  <a:cubicBezTo>
                    <a:pt x="10" y="51"/>
                    <a:pt x="9" y="50"/>
                    <a:pt x="9" y="50"/>
                  </a:cubicBezTo>
                  <a:cubicBezTo>
                    <a:pt x="7" y="48"/>
                    <a:pt x="8" y="43"/>
                    <a:pt x="8" y="40"/>
                  </a:cubicBezTo>
                  <a:cubicBezTo>
                    <a:pt x="8" y="39"/>
                    <a:pt x="8" y="39"/>
                    <a:pt x="8" y="38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8" y="36"/>
                    <a:pt x="9" y="33"/>
                    <a:pt x="9" y="31"/>
                  </a:cubicBezTo>
                  <a:close/>
                  <a:moveTo>
                    <a:pt x="28" y="53"/>
                  </a:moveTo>
                  <a:cubicBezTo>
                    <a:pt x="28" y="53"/>
                    <a:pt x="28" y="53"/>
                    <a:pt x="27" y="53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7" y="54"/>
                    <a:pt x="28" y="53"/>
                    <a:pt x="28" y="53"/>
                  </a:cubicBezTo>
                  <a:close/>
                  <a:moveTo>
                    <a:pt x="93" y="53"/>
                  </a:moveTo>
                  <a:cubicBezTo>
                    <a:pt x="93" y="53"/>
                    <a:pt x="93" y="54"/>
                    <a:pt x="94" y="54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lose/>
                  <a:moveTo>
                    <a:pt x="69" y="50"/>
                  </a:moveTo>
                  <a:cubicBezTo>
                    <a:pt x="69" y="50"/>
                    <a:pt x="69" y="50"/>
                    <a:pt x="69" y="50"/>
                  </a:cubicBezTo>
                  <a:cubicBezTo>
                    <a:pt x="69" y="52"/>
                    <a:pt x="68" y="53"/>
                    <a:pt x="67" y="54"/>
                  </a:cubicBezTo>
                  <a:cubicBezTo>
                    <a:pt x="68" y="53"/>
                    <a:pt x="68" y="53"/>
                    <a:pt x="69" y="52"/>
                  </a:cubicBezTo>
                  <a:cubicBezTo>
                    <a:pt x="70" y="51"/>
                    <a:pt x="72" y="51"/>
                    <a:pt x="73" y="50"/>
                  </a:cubicBezTo>
                  <a:cubicBezTo>
                    <a:pt x="71" y="50"/>
                    <a:pt x="70" y="50"/>
                    <a:pt x="69" y="50"/>
                  </a:cubicBezTo>
                  <a:close/>
                  <a:moveTo>
                    <a:pt x="77" y="49"/>
                  </a:moveTo>
                  <a:cubicBezTo>
                    <a:pt x="77" y="49"/>
                    <a:pt x="77" y="50"/>
                    <a:pt x="77" y="50"/>
                  </a:cubicBezTo>
                  <a:cubicBezTo>
                    <a:pt x="77" y="50"/>
                    <a:pt x="78" y="49"/>
                    <a:pt x="78" y="49"/>
                  </a:cubicBezTo>
                  <a:cubicBezTo>
                    <a:pt x="78" y="49"/>
                    <a:pt x="77" y="49"/>
                    <a:pt x="77" y="49"/>
                  </a:cubicBezTo>
                  <a:close/>
                  <a:moveTo>
                    <a:pt x="82" y="17"/>
                  </a:moveTo>
                  <a:cubicBezTo>
                    <a:pt x="82" y="19"/>
                    <a:pt x="82" y="20"/>
                    <a:pt x="82" y="22"/>
                  </a:cubicBezTo>
                  <a:cubicBezTo>
                    <a:pt x="83" y="22"/>
                    <a:pt x="84" y="22"/>
                    <a:pt x="85" y="22"/>
                  </a:cubicBezTo>
                  <a:cubicBezTo>
                    <a:pt x="86" y="21"/>
                    <a:pt x="87" y="20"/>
                    <a:pt x="88" y="19"/>
                  </a:cubicBezTo>
                  <a:cubicBezTo>
                    <a:pt x="88" y="19"/>
                    <a:pt x="89" y="19"/>
                    <a:pt x="89" y="19"/>
                  </a:cubicBezTo>
                  <a:cubicBezTo>
                    <a:pt x="89" y="19"/>
                    <a:pt x="89" y="19"/>
                    <a:pt x="89" y="19"/>
                  </a:cubicBezTo>
                  <a:cubicBezTo>
                    <a:pt x="91" y="18"/>
                    <a:pt x="92" y="17"/>
                    <a:pt x="93" y="16"/>
                  </a:cubicBezTo>
                  <a:cubicBezTo>
                    <a:pt x="93" y="16"/>
                    <a:pt x="93" y="15"/>
                    <a:pt x="94" y="15"/>
                  </a:cubicBezTo>
                  <a:cubicBezTo>
                    <a:pt x="93" y="14"/>
                    <a:pt x="93" y="12"/>
                    <a:pt x="93" y="11"/>
                  </a:cubicBezTo>
                  <a:cubicBezTo>
                    <a:pt x="92" y="12"/>
                    <a:pt x="91" y="13"/>
                    <a:pt x="90" y="13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7" y="15"/>
                    <a:pt x="85" y="17"/>
                    <a:pt x="84" y="17"/>
                  </a:cubicBezTo>
                  <a:cubicBezTo>
                    <a:pt x="83" y="17"/>
                    <a:pt x="83" y="17"/>
                    <a:pt x="83" y="17"/>
                  </a:cubicBezTo>
                  <a:cubicBezTo>
                    <a:pt x="83" y="17"/>
                    <a:pt x="83" y="17"/>
                    <a:pt x="82" y="17"/>
                  </a:cubicBezTo>
                  <a:close/>
                  <a:moveTo>
                    <a:pt x="94" y="19"/>
                  </a:moveTo>
                  <a:cubicBezTo>
                    <a:pt x="93" y="20"/>
                    <a:pt x="92" y="20"/>
                    <a:pt x="91" y="21"/>
                  </a:cubicBezTo>
                  <a:cubicBezTo>
                    <a:pt x="91" y="21"/>
                    <a:pt x="91" y="21"/>
                    <a:pt x="91" y="21"/>
                  </a:cubicBezTo>
                  <a:cubicBezTo>
                    <a:pt x="92" y="21"/>
                    <a:pt x="93" y="21"/>
                    <a:pt x="93" y="21"/>
                  </a:cubicBezTo>
                  <a:cubicBezTo>
                    <a:pt x="94" y="20"/>
                    <a:pt x="94" y="20"/>
                    <a:pt x="94" y="19"/>
                  </a:cubicBezTo>
                  <a:close/>
                  <a:moveTo>
                    <a:pt x="84" y="13"/>
                  </a:moveTo>
                  <a:cubicBezTo>
                    <a:pt x="84" y="14"/>
                    <a:pt x="83" y="14"/>
                    <a:pt x="83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4" y="13"/>
                    <a:pt x="85" y="13"/>
                    <a:pt x="86" y="12"/>
                  </a:cubicBezTo>
                  <a:cubicBezTo>
                    <a:pt x="87" y="12"/>
                    <a:pt x="87" y="12"/>
                    <a:pt x="87" y="11"/>
                  </a:cubicBezTo>
                  <a:cubicBezTo>
                    <a:pt x="89" y="10"/>
                    <a:pt x="91" y="9"/>
                    <a:pt x="93" y="8"/>
                  </a:cubicBezTo>
                  <a:cubicBezTo>
                    <a:pt x="93" y="8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1" y="7"/>
                    <a:pt x="91" y="7"/>
                  </a:cubicBezTo>
                  <a:cubicBezTo>
                    <a:pt x="91" y="8"/>
                    <a:pt x="91" y="8"/>
                    <a:pt x="91" y="8"/>
                  </a:cubicBezTo>
                  <a:cubicBezTo>
                    <a:pt x="90" y="8"/>
                    <a:pt x="89" y="9"/>
                    <a:pt x="88" y="10"/>
                  </a:cubicBezTo>
                  <a:cubicBezTo>
                    <a:pt x="88" y="10"/>
                    <a:pt x="88" y="10"/>
                    <a:pt x="88" y="10"/>
                  </a:cubicBezTo>
                  <a:cubicBezTo>
                    <a:pt x="87" y="10"/>
                    <a:pt x="87" y="11"/>
                    <a:pt x="86" y="11"/>
                  </a:cubicBezTo>
                  <a:cubicBezTo>
                    <a:pt x="86" y="12"/>
                    <a:pt x="85" y="13"/>
                    <a:pt x="84" y="13"/>
                  </a:cubicBezTo>
                  <a:close/>
                  <a:moveTo>
                    <a:pt x="91" y="4"/>
                  </a:moveTo>
                  <a:cubicBezTo>
                    <a:pt x="92" y="4"/>
                    <a:pt x="92" y="5"/>
                    <a:pt x="92" y="5"/>
                  </a:cubicBezTo>
                  <a:cubicBezTo>
                    <a:pt x="92" y="4"/>
                    <a:pt x="92" y="4"/>
                    <a:pt x="92" y="4"/>
                  </a:cubicBezTo>
                  <a:cubicBezTo>
                    <a:pt x="92" y="4"/>
                    <a:pt x="92" y="4"/>
                    <a:pt x="91" y="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lIns="68589" tIns="34295" rIns="68589" bIns="34295"/>
            <a:lstStyle/>
            <a:p>
              <a:endParaRPr lang="zh-CN" altLang="en-US"/>
            </a:p>
          </p:txBody>
        </p:sp>
      </p:grpSp>
      <p:pic>
        <p:nvPicPr>
          <p:cNvPr id="10" name="组合 39"/>
          <p:cNvPicPr>
            <a:picLocks noChangeArrowheads="1"/>
          </p:cNvPicPr>
          <p:nvPr/>
        </p:nvPicPr>
        <p:blipFill>
          <a:blip r:embed="rId3">
            <a:lum bright="-100000"/>
          </a:blip>
          <a:srcRect/>
          <a:stretch>
            <a:fillRect/>
          </a:stretch>
        </p:blipFill>
        <p:spPr bwMode="auto">
          <a:xfrm rot="2688567">
            <a:off x="544627" y="1001169"/>
            <a:ext cx="388937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直接连接符 2"/>
          <p:cNvCxnSpPr/>
          <p:nvPr/>
        </p:nvCxnSpPr>
        <p:spPr>
          <a:xfrm>
            <a:off x="1053283" y="2358458"/>
            <a:ext cx="1057660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V="1">
            <a:off x="1032541" y="3485557"/>
            <a:ext cx="10565493" cy="95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文本框 36"/>
          <p:cNvSpPr txBox="1"/>
          <p:nvPr/>
        </p:nvSpPr>
        <p:spPr>
          <a:xfrm>
            <a:off x="1337195" y="1829066"/>
            <a:ext cx="868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</a:rPr>
              <a:t>a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1362075" y="3477454"/>
            <a:ext cx="868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</a:rPr>
              <a:t>b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cxnSp>
        <p:nvCxnSpPr>
          <p:cNvPr id="63" name="直接连接符 62"/>
          <p:cNvCxnSpPr/>
          <p:nvPr/>
        </p:nvCxnSpPr>
        <p:spPr>
          <a:xfrm>
            <a:off x="1852875" y="2362410"/>
            <a:ext cx="475181" cy="11389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连接符 63"/>
          <p:cNvCxnSpPr/>
          <p:nvPr/>
        </p:nvCxnSpPr>
        <p:spPr>
          <a:xfrm>
            <a:off x="3098720" y="2380407"/>
            <a:ext cx="449957" cy="11310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46"/>
          <p:cNvSpPr>
            <a:spLocks noChangeArrowheads="1"/>
          </p:cNvSpPr>
          <p:nvPr/>
        </p:nvSpPr>
        <p:spPr bwMode="auto">
          <a:xfrm>
            <a:off x="2222891" y="3428301"/>
            <a:ext cx="6671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N</a:t>
            </a:r>
            <a:r>
              <a:rPr lang="en-US" altLang="zh-CN" sz="2800" b="1" u="none" baseline="-25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zh-CN" sz="2800" b="1" u="none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8" name="Rectangle 46"/>
          <p:cNvSpPr>
            <a:spLocks noChangeArrowheads="1"/>
          </p:cNvSpPr>
          <p:nvPr/>
        </p:nvSpPr>
        <p:spPr bwMode="auto">
          <a:xfrm>
            <a:off x="1666945" y="1831258"/>
            <a:ext cx="6671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M</a:t>
            </a:r>
            <a:r>
              <a:rPr lang="en-US" altLang="zh-CN" sz="2800" b="1" u="none" baseline="-25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zh-CN" sz="2800" b="1" u="none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9" name="Rectangle 46"/>
          <p:cNvSpPr>
            <a:spLocks noChangeArrowheads="1"/>
          </p:cNvSpPr>
          <p:nvPr/>
        </p:nvSpPr>
        <p:spPr bwMode="auto">
          <a:xfrm>
            <a:off x="3523024" y="3410848"/>
            <a:ext cx="6671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Q</a:t>
            </a:r>
            <a:r>
              <a:rPr lang="en-US" altLang="zh-CN" sz="2800" b="1" u="none" baseline="-25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zh-CN" sz="2800" b="1" u="none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0" name="Rectangle 46"/>
          <p:cNvSpPr>
            <a:spLocks noChangeArrowheads="1"/>
          </p:cNvSpPr>
          <p:nvPr/>
        </p:nvSpPr>
        <p:spPr bwMode="auto">
          <a:xfrm>
            <a:off x="2858931" y="1831258"/>
            <a:ext cx="6671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P</a:t>
            </a:r>
            <a:r>
              <a:rPr lang="en-US" altLang="zh-CN" sz="2800" b="1" u="none" baseline="-25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zh-CN" sz="2800" b="1" u="none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6" name="Text Box 8"/>
          <p:cNvSpPr txBox="1">
            <a:spLocks noChangeArrowheads="1"/>
          </p:cNvSpPr>
          <p:nvPr/>
        </p:nvSpPr>
        <p:spPr bwMode="auto">
          <a:xfrm>
            <a:off x="2635422" y="1048688"/>
            <a:ext cx="6624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 cap="sq" algn="ctr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结论：夹在两条平行线间的平行线段相等。</a:t>
            </a:r>
            <a:endParaRPr lang="zh-CN" altLang="en-US" sz="2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1923166" y="1698189"/>
            <a:ext cx="9717668" cy="3850402"/>
            <a:chOff x="1923166" y="1698189"/>
            <a:chExt cx="9717668" cy="3850402"/>
          </a:xfrm>
        </p:grpSpPr>
        <p:grpSp>
          <p:nvGrpSpPr>
            <p:cNvPr id="11" name="组合 10"/>
            <p:cNvGrpSpPr/>
            <p:nvPr/>
          </p:nvGrpSpPr>
          <p:grpSpPr>
            <a:xfrm>
              <a:off x="1923166" y="1698189"/>
              <a:ext cx="9717668" cy="3850402"/>
              <a:chOff x="1923166" y="1698189"/>
              <a:chExt cx="9717668" cy="3850402"/>
            </a:xfrm>
          </p:grpSpPr>
          <p:grpSp>
            <p:nvGrpSpPr>
              <p:cNvPr id="31" name="组合 30"/>
              <p:cNvGrpSpPr/>
              <p:nvPr/>
            </p:nvGrpSpPr>
            <p:grpSpPr>
              <a:xfrm>
                <a:off x="9391826" y="3283780"/>
                <a:ext cx="221911" cy="193674"/>
                <a:chOff x="3135086" y="3462161"/>
                <a:chExt cx="221911" cy="193674"/>
              </a:xfrm>
            </p:grpSpPr>
            <p:cxnSp>
              <p:nvCxnSpPr>
                <p:cNvPr id="32" name="直接连接符 31"/>
                <p:cNvCxnSpPr/>
                <p:nvPr/>
              </p:nvCxnSpPr>
              <p:spPr>
                <a:xfrm>
                  <a:off x="3135086" y="3467327"/>
                  <a:ext cx="221911" cy="0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直接连接符 32"/>
                <p:cNvCxnSpPr/>
                <p:nvPr/>
              </p:nvCxnSpPr>
              <p:spPr>
                <a:xfrm>
                  <a:off x="3346665" y="3462161"/>
                  <a:ext cx="5166" cy="193674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组合 33"/>
              <p:cNvGrpSpPr/>
              <p:nvPr/>
            </p:nvGrpSpPr>
            <p:grpSpPr>
              <a:xfrm>
                <a:off x="10231872" y="2373541"/>
                <a:ext cx="221911" cy="193674"/>
                <a:chOff x="3346665" y="3462161"/>
                <a:chExt cx="221911" cy="193674"/>
              </a:xfrm>
            </p:grpSpPr>
            <p:cxnSp>
              <p:nvCxnSpPr>
                <p:cNvPr id="35" name="直接连接符 34"/>
                <p:cNvCxnSpPr/>
                <p:nvPr/>
              </p:nvCxnSpPr>
              <p:spPr>
                <a:xfrm>
                  <a:off x="3346665" y="3655835"/>
                  <a:ext cx="221911" cy="0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直接连接符 35"/>
                <p:cNvCxnSpPr/>
                <p:nvPr/>
              </p:nvCxnSpPr>
              <p:spPr>
                <a:xfrm>
                  <a:off x="3346665" y="3462161"/>
                  <a:ext cx="5166" cy="193674"/>
                </a:xfrm>
                <a:prstGeom prst="line">
                  <a:avLst/>
                </a:prstGeom>
                <a:ln w="28575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" name="组合 4"/>
              <p:cNvGrpSpPr/>
              <p:nvPr/>
            </p:nvGrpSpPr>
            <p:grpSpPr>
              <a:xfrm>
                <a:off x="1923166" y="1698189"/>
                <a:ext cx="9717668" cy="3850402"/>
                <a:chOff x="1923166" y="1698189"/>
                <a:chExt cx="9717668" cy="3850402"/>
              </a:xfrm>
            </p:grpSpPr>
            <p:sp>
              <p:nvSpPr>
                <p:cNvPr id="13" name="Line 43"/>
                <p:cNvSpPr>
                  <a:spLocks noChangeShapeType="1"/>
                </p:cNvSpPr>
                <p:nvPr/>
              </p:nvSpPr>
              <p:spPr bwMode="auto">
                <a:xfrm>
                  <a:off x="9408801" y="2373541"/>
                  <a:ext cx="0" cy="1105744"/>
                </a:xfrm>
                <a:prstGeom prst="line">
                  <a:avLst/>
                </a:pr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" name="Line 44"/>
                <p:cNvSpPr>
                  <a:spLocks noChangeShapeType="1"/>
                </p:cNvSpPr>
                <p:nvPr/>
              </p:nvSpPr>
              <p:spPr bwMode="auto">
                <a:xfrm>
                  <a:off x="10440531" y="2371710"/>
                  <a:ext cx="0" cy="1105744"/>
                </a:xfrm>
                <a:prstGeom prst="line">
                  <a:avLst/>
                </a:pr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" name="Rectangle 46"/>
                <p:cNvSpPr>
                  <a:spLocks noChangeArrowheads="1"/>
                </p:cNvSpPr>
                <p:nvPr/>
              </p:nvSpPr>
              <p:spPr bwMode="auto">
                <a:xfrm>
                  <a:off x="8306615" y="3398471"/>
                  <a:ext cx="395107" cy="5229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zh-CN" altLang="zh-CN" sz="2800" b="1" u="none" dirty="0">
                      <a:latin typeface="黑体" panose="02010609060101010101" pitchFamily="49" charset="-122"/>
                      <a:ea typeface="黑体" panose="02010609060101010101" pitchFamily="49" charset="-122"/>
                    </a:rPr>
                    <a:t>A </a:t>
                  </a:r>
                </a:p>
              </p:txBody>
            </p:sp>
            <p:grpSp>
              <p:nvGrpSpPr>
                <p:cNvPr id="2" name="组合 1"/>
                <p:cNvGrpSpPr/>
                <p:nvPr/>
              </p:nvGrpSpPr>
              <p:grpSpPr>
                <a:xfrm>
                  <a:off x="1923166" y="1698189"/>
                  <a:ext cx="9717668" cy="3850402"/>
                  <a:chOff x="1923166" y="1698189"/>
                  <a:chExt cx="9717668" cy="3850402"/>
                </a:xfrm>
              </p:grpSpPr>
              <p:sp>
                <p:nvSpPr>
                  <p:cNvPr id="12" name="AutoShape 42"/>
                  <p:cNvSpPr>
                    <a:spLocks noChangeArrowheads="1"/>
                  </p:cNvSpPr>
                  <p:nvPr/>
                </p:nvSpPr>
                <p:spPr bwMode="auto">
                  <a:xfrm>
                    <a:off x="8663708" y="2358458"/>
                    <a:ext cx="2552642" cy="1120827"/>
                  </a:xfrm>
                  <a:prstGeom prst="parallelogram">
                    <a:avLst>
                      <a:gd name="adj" fmla="val 66587"/>
                    </a:avLst>
                  </a:prstGeom>
                  <a:noFill/>
                  <a:ln w="28575" cmpd="sng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endParaRPr lang="zh-CN" altLang="zh-CN"/>
                  </a:p>
                </p:txBody>
              </p:sp>
              <p:sp>
                <p:nvSpPr>
                  <p:cNvPr id="16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10567823" y="3385794"/>
                    <a:ext cx="397410" cy="5229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r>
                      <a:rPr lang="zh-CN" altLang="zh-CN" sz="2800" b="1" u="none" dirty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B </a:t>
                    </a:r>
                  </a:p>
                </p:txBody>
              </p:sp>
              <p:sp>
                <p:nvSpPr>
                  <p:cNvPr id="17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11234781" y="1698189"/>
                    <a:ext cx="395107" cy="5229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r>
                      <a:rPr lang="zh-CN" altLang="zh-CN" sz="2800" b="1" u="none" dirty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C </a:t>
                    </a:r>
                  </a:p>
                </p:txBody>
              </p:sp>
              <p:sp>
                <p:nvSpPr>
                  <p:cNvPr id="18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9088765" y="1714035"/>
                    <a:ext cx="395107" cy="5229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r>
                      <a:rPr lang="zh-CN" altLang="zh-CN" sz="2800" b="1" u="none" dirty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D </a:t>
                    </a:r>
                  </a:p>
                </p:txBody>
              </p:sp>
              <p:sp>
                <p:nvSpPr>
                  <p:cNvPr id="19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9135993" y="3411148"/>
                    <a:ext cx="365806" cy="5232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r>
                      <a:rPr lang="zh-CN" altLang="zh-CN" sz="2800" b="1" u="none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 </a:t>
                    </a:r>
                    <a:endParaRPr lang="zh-CN" altLang="zh-CN" sz="2800" b="1" u="none" dirty="0">
                      <a:latin typeface="黑体" panose="02010609060101010101" pitchFamily="49" charset="-122"/>
                      <a:ea typeface="黑体" panose="02010609060101010101" pitchFamily="49" charset="-122"/>
                    </a:endParaRPr>
                  </a:p>
                </p:txBody>
              </p:sp>
              <p:sp>
                <p:nvSpPr>
                  <p:cNvPr id="20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10453783" y="1725127"/>
                    <a:ext cx="365806" cy="5232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r>
                      <a:rPr lang="zh-CN" altLang="zh-CN" sz="2800" b="1" u="none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 </a:t>
                    </a:r>
                    <a:endParaRPr lang="zh-CN" altLang="zh-CN" sz="2800" b="1" u="none" dirty="0">
                      <a:latin typeface="黑体" panose="02010609060101010101" pitchFamily="49" charset="-122"/>
                      <a:ea typeface="黑体" panose="02010609060101010101" pitchFamily="49" charset="-122"/>
                    </a:endParaRPr>
                  </a:p>
                </p:txBody>
              </p:sp>
              <p:sp>
                <p:nvSpPr>
                  <p:cNvPr id="43" name="矩形 42"/>
                  <p:cNvSpPr/>
                  <p:nvPr/>
                </p:nvSpPr>
                <p:spPr>
                  <a:xfrm>
                    <a:off x="8600303" y="4532783"/>
                    <a:ext cx="2733582" cy="58477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>
                    <a:outerShdw blurRad="76200" dir="13500000" sy="23000" kx="1200000" algn="br" rotWithShape="0">
                      <a:prstClr val="black">
                        <a:alpha val="20000"/>
                      </a:prstClr>
                    </a:outerShdw>
                  </a:effectLst>
                </p:spPr>
                <p:txBody>
                  <a:bodyPr wrap="square" lIns="91440" tIns="45720" rIns="91440" bIns="45720">
                    <a:spAutoFit/>
                  </a:bodyPr>
                  <a:lstStyle/>
                  <a:p>
                    <a:pPr algn="ctr"/>
                    <a:r>
                      <a:rPr lang="en-US" altLang="zh-CN" sz="3200" dirty="0" smtClean="0">
                        <a:ln w="0"/>
                        <a:solidFill>
                          <a:srgbClr val="0000FF"/>
                        </a:solidFill>
                        <a:effectLst>
                          <a:reflection blurRad="6350" stA="53000" endA="300" endPos="35500" dir="5400000" sy="-90000" algn="bl" rotWithShape="0"/>
                        </a:effectLst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AD</a:t>
                    </a:r>
                    <a:r>
                      <a:rPr lang="zh-CN" altLang="en-US" sz="3200" dirty="0" smtClean="0">
                        <a:ln w="0"/>
                        <a:solidFill>
                          <a:srgbClr val="0000FF"/>
                        </a:solidFill>
                        <a:effectLst>
                          <a:reflection blurRad="6350" stA="53000" endA="300" endPos="35500" dir="5400000" sy="-90000" algn="bl" rotWithShape="0"/>
                        </a:effectLst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与</a:t>
                    </a:r>
                    <a:r>
                      <a:rPr lang="en-US" altLang="zh-CN" sz="3200" dirty="0" smtClean="0">
                        <a:ln w="0"/>
                        <a:solidFill>
                          <a:srgbClr val="0000FF"/>
                        </a:solidFill>
                        <a:effectLst>
                          <a:reflection blurRad="6350" stA="53000" endA="300" endPos="35500" dir="5400000" sy="-90000" algn="bl" rotWithShape="0"/>
                        </a:effectLst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BC</a:t>
                    </a:r>
                    <a:endParaRPr lang="zh-CN" altLang="en-US" sz="3200" b="0" cap="none" spc="0" dirty="0">
                      <a:ln w="0"/>
                      <a:solidFill>
                        <a:srgbClr val="0000FF"/>
                      </a:solidFill>
                      <a:effectLst>
                        <a:reflection blurRad="6350" stA="53000" endA="300" endPos="35500" dir="5400000" sy="-90000" algn="bl" rotWithShape="0"/>
                      </a:effectLst>
                      <a:latin typeface="黑体" panose="02010609060101010101" pitchFamily="49" charset="-122"/>
                      <a:ea typeface="黑体" panose="02010609060101010101" pitchFamily="49" charset="-122"/>
                    </a:endParaRPr>
                  </a:p>
                </p:txBody>
              </p:sp>
              <p:sp>
                <p:nvSpPr>
                  <p:cNvPr id="44" name="矩形 43"/>
                  <p:cNvSpPr/>
                  <p:nvPr/>
                </p:nvSpPr>
                <p:spPr>
                  <a:xfrm>
                    <a:off x="8315774" y="4551218"/>
                    <a:ext cx="1154719" cy="58477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>
                    <a:outerShdw blurRad="76200" dir="13500000" sy="23000" kx="1200000" algn="br" rotWithShape="0">
                      <a:prstClr val="black">
                        <a:alpha val="20000"/>
                      </a:prstClr>
                    </a:outerShdw>
                  </a:effectLst>
                </p:spPr>
                <p:txBody>
                  <a:bodyPr wrap="square" lIns="91440" tIns="45720" rIns="91440" bIns="45720">
                    <a:spAutoFit/>
                  </a:bodyPr>
                  <a:lstStyle/>
                  <a:p>
                    <a:pPr algn="ctr"/>
                    <a:r>
                      <a:rPr lang="zh-CN" altLang="en-US" sz="3200" dirty="0">
                        <a:ln w="0"/>
                        <a:solidFill>
                          <a:srgbClr val="0000FF"/>
                        </a:solidFill>
                        <a:effectLst>
                          <a:reflection blurRad="6350" stA="53000" endA="300" endPos="35500" dir="5400000" sy="-90000" algn="bl" rotWithShape="0"/>
                        </a:effectLst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对边</a:t>
                    </a:r>
                    <a:endParaRPr lang="zh-CN" altLang="en-US" sz="3200" b="0" cap="none" spc="0" dirty="0">
                      <a:ln w="0"/>
                      <a:solidFill>
                        <a:srgbClr val="0000FF"/>
                      </a:solidFill>
                      <a:effectLst>
                        <a:reflection blurRad="6350" stA="53000" endA="300" endPos="35500" dir="5400000" sy="-90000" algn="bl" rotWithShape="0"/>
                      </a:effectLst>
                      <a:latin typeface="黑体" panose="02010609060101010101" pitchFamily="49" charset="-122"/>
                      <a:ea typeface="黑体" panose="02010609060101010101" pitchFamily="49" charset="-122"/>
                    </a:endParaRPr>
                  </a:p>
                </p:txBody>
              </p:sp>
              <p:sp>
                <p:nvSpPr>
                  <p:cNvPr id="46" name="矩形 45"/>
                  <p:cNvSpPr/>
                  <p:nvPr/>
                </p:nvSpPr>
                <p:spPr>
                  <a:xfrm>
                    <a:off x="10486115" y="4463184"/>
                    <a:ext cx="1154719" cy="58477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>
                    <a:outerShdw blurRad="76200" dir="13500000" sy="23000" kx="1200000" algn="br" rotWithShape="0">
                      <a:prstClr val="black">
                        <a:alpha val="20000"/>
                      </a:prstClr>
                    </a:outerShdw>
                  </a:effectLst>
                </p:spPr>
                <p:txBody>
                  <a:bodyPr wrap="square" lIns="91440" tIns="45720" rIns="91440" bIns="45720">
                    <a:spAutoFit/>
                  </a:bodyPr>
                  <a:lstStyle/>
                  <a:p>
                    <a:pPr algn="ctr"/>
                    <a:r>
                      <a:rPr lang="zh-CN" altLang="en-US" sz="3200" b="0" cap="none" spc="0" dirty="0" smtClean="0">
                        <a:ln w="0"/>
                        <a:solidFill>
                          <a:srgbClr val="FF0000"/>
                        </a:solidFill>
                        <a:effectLst>
                          <a:reflection blurRad="6350" stA="53000" endA="300" endPos="35500" dir="5400000" sy="-90000" algn="bl" rotWithShape="0"/>
                        </a:effectLst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相等</a:t>
                    </a:r>
                    <a:endParaRPr lang="zh-CN" altLang="en-US" sz="3200" b="0" cap="none" spc="0" dirty="0">
                      <a:ln w="0"/>
                      <a:solidFill>
                        <a:srgbClr val="FF0000"/>
                      </a:solidFill>
                      <a:effectLst>
                        <a:reflection blurRad="6350" stA="53000" endA="300" endPos="35500" dir="5400000" sy="-90000" algn="bl" rotWithShape="0"/>
                      </a:effectLst>
                      <a:latin typeface="黑体" panose="02010609060101010101" pitchFamily="49" charset="-122"/>
                      <a:ea typeface="黑体" panose="02010609060101010101" pitchFamily="49" charset="-122"/>
                    </a:endParaRPr>
                  </a:p>
                </p:txBody>
              </p:sp>
              <p:cxnSp>
                <p:nvCxnSpPr>
                  <p:cNvPr id="49" name="直接连接符 48"/>
                  <p:cNvCxnSpPr/>
                  <p:nvPr/>
                </p:nvCxnSpPr>
                <p:spPr>
                  <a:xfrm flipH="1">
                    <a:off x="6135843" y="2358458"/>
                    <a:ext cx="390521" cy="1135909"/>
                  </a:xfrm>
                  <a:prstGeom prst="line">
                    <a:avLst/>
                  </a:prstGeom>
                  <a:ln w="38100">
                    <a:solidFill>
                      <a:srgbClr val="0099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直接连接符 49"/>
                  <p:cNvCxnSpPr/>
                  <p:nvPr/>
                </p:nvCxnSpPr>
                <p:spPr>
                  <a:xfrm flipH="1">
                    <a:off x="7615668" y="2382098"/>
                    <a:ext cx="422105" cy="1112269"/>
                  </a:xfrm>
                  <a:prstGeom prst="line">
                    <a:avLst/>
                  </a:prstGeom>
                  <a:ln w="38100">
                    <a:solidFill>
                      <a:srgbClr val="0099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直接连接符 56"/>
                  <p:cNvCxnSpPr/>
                  <p:nvPr/>
                </p:nvCxnSpPr>
                <p:spPr>
                  <a:xfrm flipH="1">
                    <a:off x="4519821" y="2358458"/>
                    <a:ext cx="285187" cy="1149161"/>
                  </a:xfrm>
                  <a:prstGeom prst="line">
                    <a:avLst/>
                  </a:prstGeom>
                  <a:ln w="38100">
                    <a:solidFill>
                      <a:srgbClr val="66003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直接连接符 57"/>
                  <p:cNvCxnSpPr/>
                  <p:nvPr/>
                </p:nvCxnSpPr>
                <p:spPr>
                  <a:xfrm flipH="1">
                    <a:off x="5109130" y="2360288"/>
                    <a:ext cx="280771" cy="1134079"/>
                  </a:xfrm>
                  <a:prstGeom prst="line">
                    <a:avLst/>
                  </a:prstGeom>
                  <a:ln w="38100">
                    <a:solidFill>
                      <a:srgbClr val="66003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9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5898665" y="3472892"/>
                    <a:ext cx="667170" cy="5232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r>
                      <a:rPr lang="en-US" altLang="zh-CN" sz="2800" b="1" u="none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N</a:t>
                    </a:r>
                    <a:r>
                      <a:rPr lang="en-US" altLang="zh-CN" sz="2800" b="1" u="none" baseline="-25000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1</a:t>
                    </a:r>
                    <a:r>
                      <a:rPr lang="zh-CN" altLang="zh-CN" sz="2800" b="1" u="none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 </a:t>
                    </a:r>
                    <a:endParaRPr lang="zh-CN" altLang="zh-CN" sz="2800" b="1" u="none" dirty="0">
                      <a:latin typeface="黑体" panose="02010609060101010101" pitchFamily="49" charset="-122"/>
                      <a:ea typeface="黑体" panose="02010609060101010101" pitchFamily="49" charset="-122"/>
                    </a:endParaRPr>
                  </a:p>
                </p:txBody>
              </p:sp>
              <p:sp>
                <p:nvSpPr>
                  <p:cNvPr id="80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6404782" y="1810577"/>
                    <a:ext cx="667170" cy="5232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r>
                      <a:rPr lang="en-US" altLang="zh-CN" sz="2800" b="1" u="none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M</a:t>
                    </a:r>
                    <a:r>
                      <a:rPr lang="en-US" altLang="zh-CN" sz="2800" b="1" u="none" baseline="-25000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1</a:t>
                    </a:r>
                    <a:r>
                      <a:rPr lang="zh-CN" altLang="zh-CN" sz="2800" b="1" u="none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 </a:t>
                    </a:r>
                    <a:endParaRPr lang="zh-CN" altLang="zh-CN" sz="2800" b="1" u="none" dirty="0">
                      <a:latin typeface="黑体" panose="02010609060101010101" pitchFamily="49" charset="-122"/>
                      <a:ea typeface="黑体" panose="02010609060101010101" pitchFamily="49" charset="-122"/>
                    </a:endParaRPr>
                  </a:p>
                </p:txBody>
              </p:sp>
              <p:sp>
                <p:nvSpPr>
                  <p:cNvPr id="81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7642999" y="3472892"/>
                    <a:ext cx="667170" cy="5232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r>
                      <a:rPr lang="en-US" altLang="zh-CN" sz="2800" b="1" u="none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Q</a:t>
                    </a:r>
                    <a:r>
                      <a:rPr lang="en-US" altLang="zh-CN" sz="2800" b="1" u="none" baseline="-25000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1</a:t>
                    </a:r>
                    <a:r>
                      <a:rPr lang="zh-CN" altLang="zh-CN" sz="2800" b="1" u="none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 </a:t>
                    </a:r>
                    <a:endParaRPr lang="zh-CN" altLang="zh-CN" sz="2800" b="1" u="none" dirty="0">
                      <a:latin typeface="黑体" panose="02010609060101010101" pitchFamily="49" charset="-122"/>
                      <a:ea typeface="黑体" panose="02010609060101010101" pitchFamily="49" charset="-122"/>
                    </a:endParaRPr>
                  </a:p>
                </p:txBody>
              </p:sp>
              <p:sp>
                <p:nvSpPr>
                  <p:cNvPr id="82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7933133" y="1836333"/>
                    <a:ext cx="667170" cy="5232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r>
                      <a:rPr lang="en-US" altLang="zh-CN" sz="2800" b="1" u="none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P</a:t>
                    </a:r>
                    <a:r>
                      <a:rPr lang="en-US" altLang="zh-CN" sz="2800" b="1" u="none" baseline="-25000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1</a:t>
                    </a:r>
                    <a:r>
                      <a:rPr lang="zh-CN" altLang="zh-CN" sz="2800" b="1" u="none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 </a:t>
                    </a:r>
                    <a:endParaRPr lang="zh-CN" altLang="zh-CN" sz="2800" b="1" u="none" dirty="0">
                      <a:latin typeface="黑体" panose="02010609060101010101" pitchFamily="49" charset="-122"/>
                      <a:ea typeface="黑体" panose="02010609060101010101" pitchFamily="49" charset="-122"/>
                    </a:endParaRPr>
                  </a:p>
                </p:txBody>
              </p:sp>
              <p:sp>
                <p:nvSpPr>
                  <p:cNvPr id="83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4247213" y="3385644"/>
                    <a:ext cx="667170" cy="5232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r>
                      <a:rPr lang="en-US" altLang="zh-CN" sz="2800" b="1" u="none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N</a:t>
                    </a:r>
                    <a:r>
                      <a:rPr lang="en-US" altLang="zh-CN" sz="2800" b="1" u="none" baseline="-25000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2</a:t>
                    </a:r>
                    <a:r>
                      <a:rPr lang="zh-CN" altLang="zh-CN" sz="2800" b="1" u="none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 </a:t>
                    </a:r>
                    <a:endParaRPr lang="zh-CN" altLang="zh-CN" sz="2800" b="1" u="none" dirty="0">
                      <a:latin typeface="黑体" panose="02010609060101010101" pitchFamily="49" charset="-122"/>
                      <a:ea typeface="黑体" panose="02010609060101010101" pitchFamily="49" charset="-122"/>
                    </a:endParaRPr>
                  </a:p>
                </p:txBody>
              </p:sp>
              <p:sp>
                <p:nvSpPr>
                  <p:cNvPr id="84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4487042" y="1817802"/>
                    <a:ext cx="667170" cy="5232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r>
                      <a:rPr lang="en-US" altLang="zh-CN" sz="2800" b="1" u="none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M</a:t>
                    </a:r>
                    <a:r>
                      <a:rPr lang="en-US" altLang="zh-CN" sz="2800" b="1" u="none" baseline="-25000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2</a:t>
                    </a:r>
                    <a:r>
                      <a:rPr lang="zh-CN" altLang="zh-CN" sz="2800" b="1" u="none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 </a:t>
                    </a:r>
                    <a:endParaRPr lang="zh-CN" altLang="zh-CN" sz="2800" b="1" u="none" dirty="0">
                      <a:latin typeface="黑体" panose="02010609060101010101" pitchFamily="49" charset="-122"/>
                      <a:ea typeface="黑体" panose="02010609060101010101" pitchFamily="49" charset="-122"/>
                    </a:endParaRPr>
                  </a:p>
                </p:txBody>
              </p:sp>
              <p:sp>
                <p:nvSpPr>
                  <p:cNvPr id="85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5000667" y="3385494"/>
                    <a:ext cx="667170" cy="5232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r>
                      <a:rPr lang="en-US" altLang="zh-CN" sz="2800" b="1" u="none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Q</a:t>
                    </a:r>
                    <a:r>
                      <a:rPr lang="en-US" altLang="zh-CN" sz="2800" b="1" u="none" baseline="-25000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2</a:t>
                    </a:r>
                    <a:r>
                      <a:rPr lang="zh-CN" altLang="zh-CN" sz="2800" b="1" u="none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 </a:t>
                    </a:r>
                    <a:endParaRPr lang="zh-CN" altLang="zh-CN" sz="2800" b="1" u="none" dirty="0">
                      <a:latin typeface="黑体" panose="02010609060101010101" pitchFamily="49" charset="-122"/>
                      <a:ea typeface="黑体" panose="02010609060101010101" pitchFamily="49" charset="-122"/>
                    </a:endParaRPr>
                  </a:p>
                </p:txBody>
              </p:sp>
              <p:sp>
                <p:nvSpPr>
                  <p:cNvPr id="86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5280571" y="1817802"/>
                    <a:ext cx="667170" cy="5232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r>
                      <a:rPr lang="en-US" altLang="zh-CN" sz="2800" b="1" u="none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P</a:t>
                    </a:r>
                    <a:r>
                      <a:rPr lang="en-US" altLang="zh-CN" sz="2800" b="1" u="none" baseline="-25000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2</a:t>
                    </a:r>
                    <a:r>
                      <a:rPr lang="zh-CN" altLang="zh-CN" sz="2800" b="1" u="none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 </a:t>
                    </a:r>
                    <a:endParaRPr lang="zh-CN" altLang="zh-CN" sz="2800" b="1" u="none" dirty="0">
                      <a:latin typeface="黑体" panose="02010609060101010101" pitchFamily="49" charset="-122"/>
                      <a:ea typeface="黑体" panose="02010609060101010101" pitchFamily="49" charset="-122"/>
                    </a:endParaRPr>
                  </a:p>
                </p:txBody>
              </p:sp>
              <p:sp>
                <p:nvSpPr>
                  <p:cNvPr id="54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6156484" y="4151109"/>
                    <a:ext cx="2170341" cy="138499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r>
                      <a:rPr lang="en-US" altLang="zh-CN" sz="2800" b="1" u="none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M</a:t>
                    </a:r>
                    <a:r>
                      <a:rPr lang="en-US" altLang="zh-CN" sz="2800" b="1" u="none" baseline="-25000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1</a:t>
                    </a:r>
                    <a:r>
                      <a:rPr lang="en-US" altLang="zh-CN" sz="2800" b="1" u="none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N</a:t>
                    </a:r>
                    <a:r>
                      <a:rPr lang="en-US" altLang="zh-CN" sz="2800" b="1" u="none" baseline="-25000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1</a:t>
                    </a:r>
                    <a:r>
                      <a:rPr lang="en-US" altLang="zh-CN" sz="2800" b="1" u="none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//P</a:t>
                    </a:r>
                    <a:r>
                      <a:rPr lang="en-US" altLang="zh-CN" sz="2800" b="1" u="none" baseline="-25000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1</a:t>
                    </a:r>
                    <a:r>
                      <a:rPr lang="en-US" altLang="zh-CN" sz="2800" b="1" u="none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Q</a:t>
                    </a:r>
                    <a:r>
                      <a:rPr lang="en-US" altLang="zh-CN" sz="2800" b="1" u="none" baseline="-25000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1</a:t>
                    </a:r>
                    <a:endParaRPr lang="zh-CN" altLang="zh-CN" sz="2800" b="1" u="none" dirty="0">
                      <a:latin typeface="黑体" panose="02010609060101010101" pitchFamily="49" charset="-122"/>
                      <a:ea typeface="黑体" panose="02010609060101010101" pitchFamily="49" charset="-122"/>
                    </a:endParaRPr>
                  </a:p>
                  <a:p>
                    <a:r>
                      <a:rPr lang="zh-CN" altLang="zh-CN" sz="2800" b="1" u="none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 </a:t>
                    </a:r>
                    <a:endParaRPr lang="zh-CN" altLang="zh-CN" sz="2800" b="1" u="none" dirty="0">
                      <a:latin typeface="黑体" panose="02010609060101010101" pitchFamily="49" charset="-122"/>
                      <a:ea typeface="黑体" panose="02010609060101010101" pitchFamily="49" charset="-122"/>
                    </a:endParaRPr>
                  </a:p>
                  <a:p>
                    <a:r>
                      <a:rPr lang="zh-CN" altLang="zh-CN" sz="2800" b="1" u="none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 </a:t>
                    </a:r>
                    <a:endParaRPr lang="zh-CN" altLang="zh-CN" sz="2800" b="1" u="none" dirty="0">
                      <a:latin typeface="黑体" panose="02010609060101010101" pitchFamily="49" charset="-122"/>
                      <a:ea typeface="黑体" panose="02010609060101010101" pitchFamily="49" charset="-122"/>
                    </a:endParaRPr>
                  </a:p>
                </p:txBody>
              </p:sp>
              <p:sp>
                <p:nvSpPr>
                  <p:cNvPr id="56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4023959" y="4163596"/>
                    <a:ext cx="2170341" cy="138499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r>
                      <a:rPr lang="en-US" altLang="zh-CN" sz="2800" b="1" u="none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M</a:t>
                    </a:r>
                    <a:r>
                      <a:rPr lang="en-US" altLang="zh-CN" sz="2800" b="1" u="none" baseline="-25000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2</a:t>
                    </a:r>
                    <a:r>
                      <a:rPr lang="en-US" altLang="zh-CN" sz="2800" b="1" u="none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N</a:t>
                    </a:r>
                    <a:r>
                      <a:rPr lang="en-US" altLang="zh-CN" sz="2800" b="1" u="none" baseline="-25000" dirty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2</a:t>
                    </a:r>
                    <a:r>
                      <a:rPr lang="en-US" altLang="zh-CN" sz="2800" b="1" u="none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//P</a:t>
                    </a:r>
                    <a:r>
                      <a:rPr lang="en-US" altLang="zh-CN" sz="2800" b="1" u="none" baseline="-25000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2</a:t>
                    </a:r>
                    <a:r>
                      <a:rPr lang="en-US" altLang="zh-CN" sz="2800" b="1" u="none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Q</a:t>
                    </a:r>
                    <a:r>
                      <a:rPr lang="en-US" altLang="zh-CN" sz="2800" b="1" u="none" baseline="-25000" dirty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2</a:t>
                    </a:r>
                    <a:endParaRPr lang="zh-CN" altLang="zh-CN" sz="2800" b="1" u="none" dirty="0">
                      <a:latin typeface="黑体" panose="02010609060101010101" pitchFamily="49" charset="-122"/>
                      <a:ea typeface="黑体" panose="02010609060101010101" pitchFamily="49" charset="-122"/>
                    </a:endParaRPr>
                  </a:p>
                  <a:p>
                    <a:r>
                      <a:rPr lang="zh-CN" altLang="zh-CN" sz="2800" b="1" u="none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 </a:t>
                    </a:r>
                    <a:endParaRPr lang="zh-CN" altLang="zh-CN" sz="2800" b="1" u="none" dirty="0">
                      <a:latin typeface="黑体" panose="02010609060101010101" pitchFamily="49" charset="-122"/>
                      <a:ea typeface="黑体" panose="02010609060101010101" pitchFamily="49" charset="-122"/>
                    </a:endParaRPr>
                  </a:p>
                  <a:p>
                    <a:r>
                      <a:rPr lang="zh-CN" altLang="zh-CN" sz="2800" b="1" u="none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 </a:t>
                    </a:r>
                    <a:endParaRPr lang="zh-CN" altLang="zh-CN" sz="2800" b="1" u="none" dirty="0">
                      <a:latin typeface="黑体" panose="02010609060101010101" pitchFamily="49" charset="-122"/>
                      <a:ea typeface="黑体" panose="02010609060101010101" pitchFamily="49" charset="-122"/>
                    </a:endParaRPr>
                  </a:p>
                </p:txBody>
              </p:sp>
              <p:sp>
                <p:nvSpPr>
                  <p:cNvPr id="60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1923166" y="4162142"/>
                    <a:ext cx="2170341" cy="138499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r>
                      <a:rPr lang="en-US" altLang="zh-CN" sz="2800" b="1" u="none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M</a:t>
                    </a:r>
                    <a:r>
                      <a:rPr lang="en-US" altLang="zh-CN" sz="2800" b="1" u="none" baseline="-25000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3</a:t>
                    </a:r>
                    <a:r>
                      <a:rPr lang="en-US" altLang="zh-CN" sz="2800" b="1" u="none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N</a:t>
                    </a:r>
                    <a:r>
                      <a:rPr lang="en-US" altLang="zh-CN" sz="2800" b="1" u="none" baseline="-25000" dirty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3</a:t>
                    </a:r>
                    <a:r>
                      <a:rPr lang="en-US" altLang="zh-CN" sz="2800" b="1" u="none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//P</a:t>
                    </a:r>
                    <a:r>
                      <a:rPr lang="en-US" altLang="zh-CN" sz="2800" b="1" u="none" baseline="-25000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3</a:t>
                    </a:r>
                    <a:r>
                      <a:rPr lang="en-US" altLang="zh-CN" sz="2800" b="1" u="none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Q</a:t>
                    </a:r>
                    <a:r>
                      <a:rPr lang="en-US" altLang="zh-CN" sz="2800" b="1" u="none" baseline="-25000" dirty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3</a:t>
                    </a:r>
                    <a:endParaRPr lang="zh-CN" altLang="zh-CN" sz="2800" b="1" u="none" dirty="0">
                      <a:latin typeface="黑体" panose="02010609060101010101" pitchFamily="49" charset="-122"/>
                      <a:ea typeface="黑体" panose="02010609060101010101" pitchFamily="49" charset="-122"/>
                    </a:endParaRPr>
                  </a:p>
                  <a:p>
                    <a:r>
                      <a:rPr lang="zh-CN" altLang="zh-CN" sz="2800" b="1" u="none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 </a:t>
                    </a:r>
                    <a:endParaRPr lang="zh-CN" altLang="zh-CN" sz="2800" b="1" u="none" dirty="0">
                      <a:latin typeface="黑体" panose="02010609060101010101" pitchFamily="49" charset="-122"/>
                      <a:ea typeface="黑体" panose="02010609060101010101" pitchFamily="49" charset="-122"/>
                    </a:endParaRPr>
                  </a:p>
                  <a:p>
                    <a:r>
                      <a:rPr lang="zh-CN" altLang="zh-CN" sz="2800" b="1" u="none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 </a:t>
                    </a:r>
                    <a:endParaRPr lang="zh-CN" altLang="zh-CN" sz="2800" b="1" u="none" dirty="0">
                      <a:latin typeface="黑体" panose="02010609060101010101" pitchFamily="49" charset="-122"/>
                      <a:ea typeface="黑体" panose="02010609060101010101" pitchFamily="49" charset="-122"/>
                    </a:endParaRPr>
                  </a:p>
                </p:txBody>
              </p:sp>
              <p:sp>
                <p:nvSpPr>
                  <p:cNvPr id="61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9118126" y="4162141"/>
                    <a:ext cx="2170341" cy="138499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r>
                      <a:rPr lang="en-US" altLang="zh-CN" sz="2800" b="1" u="none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AD//BC</a:t>
                    </a:r>
                    <a:endParaRPr lang="zh-CN" altLang="zh-CN" sz="2800" b="1" u="none" dirty="0">
                      <a:latin typeface="黑体" panose="02010609060101010101" pitchFamily="49" charset="-122"/>
                      <a:ea typeface="黑体" panose="02010609060101010101" pitchFamily="49" charset="-122"/>
                    </a:endParaRPr>
                  </a:p>
                  <a:p>
                    <a:r>
                      <a:rPr lang="zh-CN" altLang="zh-CN" sz="2800" b="1" u="none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 </a:t>
                    </a:r>
                    <a:endParaRPr lang="zh-CN" altLang="zh-CN" sz="2800" b="1" u="none" dirty="0">
                      <a:latin typeface="黑体" panose="02010609060101010101" pitchFamily="49" charset="-122"/>
                      <a:ea typeface="黑体" panose="02010609060101010101" pitchFamily="49" charset="-122"/>
                    </a:endParaRPr>
                  </a:p>
                  <a:p>
                    <a:r>
                      <a:rPr lang="zh-CN" altLang="zh-CN" sz="2800" b="1" u="none" dirty="0" smtClean="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 </a:t>
                    </a:r>
                    <a:endParaRPr lang="zh-CN" altLang="zh-CN" sz="2800" b="1" u="none" dirty="0">
                      <a:latin typeface="黑体" panose="02010609060101010101" pitchFamily="49" charset="-122"/>
                      <a:ea typeface="黑体" panose="02010609060101010101" pitchFamily="49" charset="-122"/>
                    </a:endParaRPr>
                  </a:p>
                </p:txBody>
              </p:sp>
              <p:sp>
                <p:nvSpPr>
                  <p:cNvPr id="75" name="矩形 74"/>
                  <p:cNvSpPr/>
                  <p:nvPr/>
                </p:nvSpPr>
                <p:spPr>
                  <a:xfrm>
                    <a:off x="6393943" y="4532782"/>
                    <a:ext cx="1154719" cy="58477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>
                    <a:outerShdw blurRad="76200" dir="13500000" sy="23000" kx="1200000" algn="br" rotWithShape="0">
                      <a:prstClr val="black">
                        <a:alpha val="20000"/>
                      </a:prstClr>
                    </a:outerShdw>
                  </a:effectLst>
                </p:spPr>
                <p:txBody>
                  <a:bodyPr wrap="square" lIns="91440" tIns="45720" rIns="91440" bIns="45720">
                    <a:spAutoFit/>
                  </a:bodyPr>
                  <a:lstStyle/>
                  <a:p>
                    <a:pPr algn="ctr"/>
                    <a:r>
                      <a:rPr lang="zh-CN" altLang="en-US" sz="3200" b="0" cap="none" spc="0" dirty="0" smtClean="0">
                        <a:ln w="0"/>
                        <a:solidFill>
                          <a:srgbClr val="FF0000"/>
                        </a:solidFill>
                        <a:effectLst>
                          <a:reflection blurRad="6350" stA="53000" endA="300" endPos="35500" dir="5400000" sy="-90000" algn="bl" rotWithShape="0"/>
                        </a:effectLst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相等</a:t>
                    </a:r>
                    <a:endParaRPr lang="zh-CN" altLang="en-US" sz="3200" b="0" cap="none" spc="0" dirty="0">
                      <a:ln w="0"/>
                      <a:solidFill>
                        <a:srgbClr val="FF0000"/>
                      </a:solidFill>
                      <a:effectLst>
                        <a:reflection blurRad="6350" stA="53000" endA="300" endPos="35500" dir="5400000" sy="-90000" algn="bl" rotWithShape="0"/>
                      </a:effectLst>
                      <a:latin typeface="黑体" panose="02010609060101010101" pitchFamily="49" charset="-122"/>
                      <a:ea typeface="黑体" panose="02010609060101010101" pitchFamily="49" charset="-122"/>
                    </a:endParaRPr>
                  </a:p>
                </p:txBody>
              </p:sp>
              <p:sp>
                <p:nvSpPr>
                  <p:cNvPr id="76" name="矩形 75"/>
                  <p:cNvSpPr/>
                  <p:nvPr/>
                </p:nvSpPr>
                <p:spPr>
                  <a:xfrm>
                    <a:off x="4318265" y="4545265"/>
                    <a:ext cx="1154719" cy="58477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>
                    <a:outerShdw blurRad="76200" dir="13500000" sy="23000" kx="1200000" algn="br" rotWithShape="0">
                      <a:prstClr val="black">
                        <a:alpha val="20000"/>
                      </a:prstClr>
                    </a:outerShdw>
                  </a:effectLst>
                </p:spPr>
                <p:txBody>
                  <a:bodyPr wrap="square" lIns="91440" tIns="45720" rIns="91440" bIns="45720">
                    <a:spAutoFit/>
                  </a:bodyPr>
                  <a:lstStyle/>
                  <a:p>
                    <a:pPr algn="ctr"/>
                    <a:r>
                      <a:rPr lang="zh-CN" altLang="en-US" sz="3200" b="0" cap="none" spc="0" dirty="0" smtClean="0">
                        <a:ln w="0"/>
                        <a:solidFill>
                          <a:srgbClr val="FF0000"/>
                        </a:solidFill>
                        <a:effectLst>
                          <a:reflection blurRad="6350" stA="53000" endA="300" endPos="35500" dir="5400000" sy="-90000" algn="bl" rotWithShape="0"/>
                        </a:effectLst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相等</a:t>
                    </a:r>
                    <a:endParaRPr lang="zh-CN" altLang="en-US" sz="3200" b="0" cap="none" spc="0" dirty="0">
                      <a:ln w="0"/>
                      <a:solidFill>
                        <a:srgbClr val="FF0000"/>
                      </a:solidFill>
                      <a:effectLst>
                        <a:reflection blurRad="6350" stA="53000" endA="300" endPos="35500" dir="5400000" sy="-90000" algn="bl" rotWithShape="0"/>
                      </a:effectLst>
                      <a:latin typeface="黑体" panose="02010609060101010101" pitchFamily="49" charset="-122"/>
                      <a:ea typeface="黑体" panose="02010609060101010101" pitchFamily="49" charset="-122"/>
                    </a:endParaRPr>
                  </a:p>
                </p:txBody>
              </p:sp>
              <p:sp>
                <p:nvSpPr>
                  <p:cNvPr id="77" name="矩形 76"/>
                  <p:cNvSpPr/>
                  <p:nvPr/>
                </p:nvSpPr>
                <p:spPr>
                  <a:xfrm>
                    <a:off x="2312701" y="4508210"/>
                    <a:ext cx="1154719" cy="58477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>
                    <a:outerShdw blurRad="76200" dir="13500000" sy="23000" kx="1200000" algn="br" rotWithShape="0">
                      <a:prstClr val="black">
                        <a:alpha val="20000"/>
                      </a:prstClr>
                    </a:outerShdw>
                  </a:effectLst>
                </p:spPr>
                <p:txBody>
                  <a:bodyPr wrap="square" lIns="91440" tIns="45720" rIns="91440" bIns="45720">
                    <a:spAutoFit/>
                  </a:bodyPr>
                  <a:lstStyle/>
                  <a:p>
                    <a:pPr algn="ctr"/>
                    <a:r>
                      <a:rPr lang="zh-CN" altLang="en-US" sz="3200" b="0" cap="none" spc="0" dirty="0" smtClean="0">
                        <a:ln w="0"/>
                        <a:solidFill>
                          <a:srgbClr val="FF0000"/>
                        </a:solidFill>
                        <a:effectLst>
                          <a:reflection blurRad="6350" stA="53000" endA="300" endPos="35500" dir="5400000" sy="-90000" algn="bl" rotWithShape="0"/>
                        </a:effectLst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相等</a:t>
                    </a:r>
                    <a:endParaRPr lang="zh-CN" altLang="en-US" sz="3200" b="0" cap="none" spc="0" dirty="0">
                      <a:ln w="0"/>
                      <a:solidFill>
                        <a:srgbClr val="FF0000"/>
                      </a:solidFill>
                      <a:effectLst>
                        <a:reflection blurRad="6350" stA="53000" endA="300" endPos="35500" dir="5400000" sy="-90000" algn="bl" rotWithShape="0"/>
                      </a:effectLst>
                      <a:latin typeface="黑体" panose="02010609060101010101" pitchFamily="49" charset="-122"/>
                      <a:ea typeface="黑体" panose="02010609060101010101" pitchFamily="49" charset="-122"/>
                    </a:endParaRPr>
                  </a:p>
                </p:txBody>
              </p:sp>
            </p:grpSp>
          </p:grpSp>
        </p:grpSp>
        <p:sp>
          <p:nvSpPr>
            <p:cNvPr id="67" name="平行四边形 66"/>
            <p:cNvSpPr/>
            <p:nvPr/>
          </p:nvSpPr>
          <p:spPr>
            <a:xfrm>
              <a:off x="8710214" y="2385396"/>
              <a:ext cx="2475410" cy="1058486"/>
            </a:xfrm>
            <a:prstGeom prst="parallelogram">
              <a:avLst>
                <a:gd name="adj" fmla="val 6643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979420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直接连接符 64"/>
          <p:cNvCxnSpPr/>
          <p:nvPr/>
        </p:nvCxnSpPr>
        <p:spPr>
          <a:xfrm>
            <a:off x="3086107" y="2362410"/>
            <a:ext cx="475181" cy="11389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482224"/>
            <a:ext cx="12192000" cy="33855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1000">
                <a:schemeClr val="accent1">
                  <a:lumMod val="45000"/>
                  <a:lumOff val="55000"/>
                </a:schemeClr>
              </a:gs>
              <a:gs pos="86000">
                <a:srgbClr val="0070C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zh-CN" altLang="en-US" sz="1600" b="1" dirty="0">
              <a:solidFill>
                <a:srgbClr val="00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</p:txBody>
      </p: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0" y="-1588"/>
            <a:ext cx="2505075" cy="523875"/>
            <a:chOff x="0" y="-65"/>
            <a:chExt cx="1578" cy="330"/>
          </a:xfrm>
        </p:grpSpPr>
        <p:sp>
          <p:nvSpPr>
            <p:cNvPr id="7" name="Rectangle 33"/>
            <p:cNvSpPr>
              <a:spLocks noChangeArrowheads="1"/>
            </p:cNvSpPr>
            <p:nvPr/>
          </p:nvSpPr>
          <p:spPr bwMode="auto">
            <a:xfrm>
              <a:off x="288" y="-65"/>
              <a:ext cx="1140" cy="330"/>
            </a:xfrm>
            <a:prstGeom prst="rect">
              <a:avLst/>
            </a:prstGeom>
            <a:noFill/>
            <a:ln w="38100" cmpd="dbl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defTabSz="914400">
                <a:buFont typeface="Arial" charset="0"/>
                <a:buNone/>
                <a:defRPr/>
              </a:pPr>
              <a:r>
                <a:rPr lang="zh-CN" altLang="en-US" sz="28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楷体" pitchFamily="49" charset="-122"/>
                  <a:ea typeface="楷体" pitchFamily="49" charset="-122"/>
                </a:rPr>
                <a:t>一起探究</a:t>
              </a:r>
            </a:p>
          </p:txBody>
        </p:sp>
        <p:sp>
          <p:nvSpPr>
            <p:cNvPr id="8" name="Freeform 9"/>
            <p:cNvSpPr>
              <a:spLocks noEditPoints="1"/>
            </p:cNvSpPr>
            <p:nvPr/>
          </p:nvSpPr>
          <p:spPr bwMode="auto">
            <a:xfrm>
              <a:off x="1240" y="0"/>
              <a:ext cx="338" cy="221"/>
            </a:xfrm>
            <a:custGeom>
              <a:avLst/>
              <a:gdLst>
                <a:gd name="T0" fmla="*/ 2147483647 w 142"/>
                <a:gd name="T1" fmla="*/ 2147483647 h 84"/>
                <a:gd name="T2" fmla="*/ 2147483647 w 142"/>
                <a:gd name="T3" fmla="*/ 2147483647 h 84"/>
                <a:gd name="T4" fmla="*/ 2147483647 w 142"/>
                <a:gd name="T5" fmla="*/ 2147483647 h 84"/>
                <a:gd name="T6" fmla="*/ 2147483647 w 142"/>
                <a:gd name="T7" fmla="*/ 2147483647 h 84"/>
                <a:gd name="T8" fmla="*/ 2147483647 w 142"/>
                <a:gd name="T9" fmla="*/ 2147483647 h 84"/>
                <a:gd name="T10" fmla="*/ 2147483647 w 142"/>
                <a:gd name="T11" fmla="*/ 2147483647 h 84"/>
                <a:gd name="T12" fmla="*/ 2147483647 w 142"/>
                <a:gd name="T13" fmla="*/ 2147483647 h 84"/>
                <a:gd name="T14" fmla="*/ 2147483647 w 142"/>
                <a:gd name="T15" fmla="*/ 2147483647 h 84"/>
                <a:gd name="T16" fmla="*/ 2147483647 w 142"/>
                <a:gd name="T17" fmla="*/ 2147483647 h 84"/>
                <a:gd name="T18" fmla="*/ 2147483647 w 142"/>
                <a:gd name="T19" fmla="*/ 2147483647 h 84"/>
                <a:gd name="T20" fmla="*/ 2147483647 w 142"/>
                <a:gd name="T21" fmla="*/ 2147483647 h 84"/>
                <a:gd name="T22" fmla="*/ 2147483647 w 142"/>
                <a:gd name="T23" fmla="*/ 2147483647 h 84"/>
                <a:gd name="T24" fmla="*/ 2147483647 w 142"/>
                <a:gd name="T25" fmla="*/ 2147483647 h 84"/>
                <a:gd name="T26" fmla="*/ 2147483647 w 142"/>
                <a:gd name="T27" fmla="*/ 2147483647 h 84"/>
                <a:gd name="T28" fmla="*/ 2147483647 w 142"/>
                <a:gd name="T29" fmla="*/ 2147483647 h 84"/>
                <a:gd name="T30" fmla="*/ 2147483647 w 142"/>
                <a:gd name="T31" fmla="*/ 2147483647 h 84"/>
                <a:gd name="T32" fmla="*/ 2147483647 w 142"/>
                <a:gd name="T33" fmla="*/ 2147483647 h 84"/>
                <a:gd name="T34" fmla="*/ 2147483647 w 142"/>
                <a:gd name="T35" fmla="*/ 2147483647 h 84"/>
                <a:gd name="T36" fmla="*/ 2147483647 w 142"/>
                <a:gd name="T37" fmla="*/ 2147483647 h 84"/>
                <a:gd name="T38" fmla="*/ 2147483647 w 142"/>
                <a:gd name="T39" fmla="*/ 2147483647 h 84"/>
                <a:gd name="T40" fmla="*/ 2147483647 w 142"/>
                <a:gd name="T41" fmla="*/ 2147483647 h 84"/>
                <a:gd name="T42" fmla="*/ 2147483647 w 142"/>
                <a:gd name="T43" fmla="*/ 2147483647 h 84"/>
                <a:gd name="T44" fmla="*/ 2147483647 w 142"/>
                <a:gd name="T45" fmla="*/ 2147483647 h 84"/>
                <a:gd name="T46" fmla="*/ 2147483647 w 142"/>
                <a:gd name="T47" fmla="*/ 2147483647 h 84"/>
                <a:gd name="T48" fmla="*/ 2147483647 w 142"/>
                <a:gd name="T49" fmla="*/ 2147483647 h 84"/>
                <a:gd name="T50" fmla="*/ 2147483647 w 142"/>
                <a:gd name="T51" fmla="*/ 2147483647 h 84"/>
                <a:gd name="T52" fmla="*/ 2147483647 w 142"/>
                <a:gd name="T53" fmla="*/ 2147483647 h 84"/>
                <a:gd name="T54" fmla="*/ 2147483647 w 142"/>
                <a:gd name="T55" fmla="*/ 2147483647 h 84"/>
                <a:gd name="T56" fmla="*/ 2147483647 w 142"/>
                <a:gd name="T57" fmla="*/ 2147483647 h 84"/>
                <a:gd name="T58" fmla="*/ 2147483647 w 142"/>
                <a:gd name="T59" fmla="*/ 2147483647 h 84"/>
                <a:gd name="T60" fmla="*/ 2147483647 w 142"/>
                <a:gd name="T61" fmla="*/ 2147483647 h 84"/>
                <a:gd name="T62" fmla="*/ 2147483647 w 142"/>
                <a:gd name="T63" fmla="*/ 2147483647 h 84"/>
                <a:gd name="T64" fmla="*/ 2147483647 w 142"/>
                <a:gd name="T65" fmla="*/ 2147483647 h 84"/>
                <a:gd name="T66" fmla="*/ 2147483647 w 142"/>
                <a:gd name="T67" fmla="*/ 2147483647 h 84"/>
                <a:gd name="T68" fmla="*/ 2147483647 w 142"/>
                <a:gd name="T69" fmla="*/ 2147483647 h 84"/>
                <a:gd name="T70" fmla="*/ 2147483647 w 142"/>
                <a:gd name="T71" fmla="*/ 2147483647 h 84"/>
                <a:gd name="T72" fmla="*/ 2147483647 w 142"/>
                <a:gd name="T73" fmla="*/ 2147483647 h 84"/>
                <a:gd name="T74" fmla="*/ 2147483647 w 142"/>
                <a:gd name="T75" fmla="*/ 2147483647 h 84"/>
                <a:gd name="T76" fmla="*/ 2147483647 w 142"/>
                <a:gd name="T77" fmla="*/ 2147483647 h 84"/>
                <a:gd name="T78" fmla="*/ 2147483647 w 142"/>
                <a:gd name="T79" fmla="*/ 2147483647 h 84"/>
                <a:gd name="T80" fmla="*/ 2147483647 w 142"/>
                <a:gd name="T81" fmla="*/ 2147483647 h 84"/>
                <a:gd name="T82" fmla="*/ 2147483647 w 142"/>
                <a:gd name="T83" fmla="*/ 2147483647 h 84"/>
                <a:gd name="T84" fmla="*/ 2147483647 w 142"/>
                <a:gd name="T85" fmla="*/ 2147483647 h 84"/>
                <a:gd name="T86" fmla="*/ 2147483647 w 142"/>
                <a:gd name="T87" fmla="*/ 2147483647 h 84"/>
                <a:gd name="T88" fmla="*/ 2147483647 w 142"/>
                <a:gd name="T89" fmla="*/ 2147483647 h 84"/>
                <a:gd name="T90" fmla="*/ 2147483647 w 142"/>
                <a:gd name="T91" fmla="*/ 2147483647 h 84"/>
                <a:gd name="T92" fmla="*/ 2147483647 w 142"/>
                <a:gd name="T93" fmla="*/ 2147483647 h 84"/>
                <a:gd name="T94" fmla="*/ 2147483647 w 142"/>
                <a:gd name="T95" fmla="*/ 2147483647 h 84"/>
                <a:gd name="T96" fmla="*/ 2147483647 w 142"/>
                <a:gd name="T97" fmla="*/ 2147483647 h 84"/>
                <a:gd name="T98" fmla="*/ 2147483647 w 142"/>
                <a:gd name="T99" fmla="*/ 2147483647 h 84"/>
                <a:gd name="T100" fmla="*/ 2147483647 w 142"/>
                <a:gd name="T101" fmla="*/ 2147483647 h 84"/>
                <a:gd name="T102" fmla="*/ 2147483647 w 142"/>
                <a:gd name="T103" fmla="*/ 2147483647 h 84"/>
                <a:gd name="T104" fmla="*/ 2147483647 w 142"/>
                <a:gd name="T105" fmla="*/ 2147483647 h 8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42"/>
                <a:gd name="T160" fmla="*/ 0 h 84"/>
                <a:gd name="T161" fmla="*/ 142 w 142"/>
                <a:gd name="T162" fmla="*/ 84 h 8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42" h="84">
                  <a:moveTo>
                    <a:pt x="87" y="84"/>
                  </a:moveTo>
                  <a:cubicBezTo>
                    <a:pt x="86" y="84"/>
                    <a:pt x="86" y="84"/>
                    <a:pt x="85" y="83"/>
                  </a:cubicBezTo>
                  <a:cubicBezTo>
                    <a:pt x="85" y="83"/>
                    <a:pt x="85" y="82"/>
                    <a:pt x="85" y="82"/>
                  </a:cubicBezTo>
                  <a:cubicBezTo>
                    <a:pt x="85" y="81"/>
                    <a:pt x="85" y="81"/>
                    <a:pt x="85" y="81"/>
                  </a:cubicBezTo>
                  <a:cubicBezTo>
                    <a:pt x="84" y="80"/>
                    <a:pt x="83" y="79"/>
                    <a:pt x="83" y="78"/>
                  </a:cubicBezTo>
                  <a:cubicBezTo>
                    <a:pt x="82" y="75"/>
                    <a:pt x="82" y="72"/>
                    <a:pt x="81" y="70"/>
                  </a:cubicBezTo>
                  <a:cubicBezTo>
                    <a:pt x="81" y="67"/>
                    <a:pt x="81" y="64"/>
                    <a:pt x="81" y="62"/>
                  </a:cubicBezTo>
                  <a:cubicBezTo>
                    <a:pt x="81" y="61"/>
                    <a:pt x="81" y="61"/>
                    <a:pt x="81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60"/>
                    <a:pt x="81" y="60"/>
                    <a:pt x="80" y="60"/>
                  </a:cubicBezTo>
                  <a:cubicBezTo>
                    <a:pt x="80" y="60"/>
                    <a:pt x="80" y="60"/>
                    <a:pt x="79" y="60"/>
                  </a:cubicBezTo>
                  <a:cubicBezTo>
                    <a:pt x="79" y="60"/>
                    <a:pt x="79" y="60"/>
                    <a:pt x="79" y="60"/>
                  </a:cubicBezTo>
                  <a:cubicBezTo>
                    <a:pt x="74" y="61"/>
                    <a:pt x="69" y="61"/>
                    <a:pt x="64" y="61"/>
                  </a:cubicBezTo>
                  <a:cubicBezTo>
                    <a:pt x="62" y="62"/>
                    <a:pt x="61" y="62"/>
                    <a:pt x="59" y="62"/>
                  </a:cubicBezTo>
                  <a:cubicBezTo>
                    <a:pt x="56" y="62"/>
                    <a:pt x="53" y="61"/>
                    <a:pt x="50" y="61"/>
                  </a:cubicBezTo>
                  <a:cubicBezTo>
                    <a:pt x="48" y="61"/>
                    <a:pt x="46" y="61"/>
                    <a:pt x="44" y="61"/>
                  </a:cubicBezTo>
                  <a:cubicBezTo>
                    <a:pt x="43" y="61"/>
                    <a:pt x="42" y="61"/>
                    <a:pt x="41" y="61"/>
                  </a:cubicBezTo>
                  <a:cubicBezTo>
                    <a:pt x="39" y="61"/>
                    <a:pt x="36" y="61"/>
                    <a:pt x="33" y="61"/>
                  </a:cubicBezTo>
                  <a:cubicBezTo>
                    <a:pt x="31" y="61"/>
                    <a:pt x="28" y="61"/>
                    <a:pt x="25" y="61"/>
                  </a:cubicBezTo>
                  <a:cubicBezTo>
                    <a:pt x="25" y="61"/>
                    <a:pt x="24" y="61"/>
                    <a:pt x="24" y="61"/>
                  </a:cubicBezTo>
                  <a:cubicBezTo>
                    <a:pt x="24" y="62"/>
                    <a:pt x="23" y="62"/>
                    <a:pt x="23" y="63"/>
                  </a:cubicBezTo>
                  <a:cubicBezTo>
                    <a:pt x="23" y="63"/>
                    <a:pt x="22" y="63"/>
                    <a:pt x="22" y="63"/>
                  </a:cubicBezTo>
                  <a:cubicBezTo>
                    <a:pt x="22" y="63"/>
                    <a:pt x="21" y="63"/>
                    <a:pt x="21" y="62"/>
                  </a:cubicBezTo>
                  <a:cubicBezTo>
                    <a:pt x="21" y="62"/>
                    <a:pt x="21" y="62"/>
                    <a:pt x="21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9" y="62"/>
                    <a:pt x="19" y="62"/>
                    <a:pt x="18" y="62"/>
                  </a:cubicBezTo>
                  <a:cubicBezTo>
                    <a:pt x="18" y="62"/>
                    <a:pt x="18" y="62"/>
                    <a:pt x="18" y="62"/>
                  </a:cubicBezTo>
                  <a:cubicBezTo>
                    <a:pt x="17" y="62"/>
                    <a:pt x="17" y="62"/>
                    <a:pt x="17" y="61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15" y="61"/>
                    <a:pt x="13" y="61"/>
                    <a:pt x="12" y="61"/>
                  </a:cubicBezTo>
                  <a:cubicBezTo>
                    <a:pt x="11" y="61"/>
                    <a:pt x="11" y="61"/>
                    <a:pt x="11" y="61"/>
                  </a:cubicBezTo>
                  <a:cubicBezTo>
                    <a:pt x="11" y="61"/>
                    <a:pt x="10" y="62"/>
                    <a:pt x="10" y="62"/>
                  </a:cubicBezTo>
                  <a:cubicBezTo>
                    <a:pt x="10" y="62"/>
                    <a:pt x="10" y="62"/>
                    <a:pt x="9" y="62"/>
                  </a:cubicBezTo>
                  <a:cubicBezTo>
                    <a:pt x="9" y="62"/>
                    <a:pt x="9" y="62"/>
                    <a:pt x="8" y="62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7" y="61"/>
                    <a:pt x="6" y="61"/>
                    <a:pt x="5" y="61"/>
                  </a:cubicBezTo>
                  <a:cubicBezTo>
                    <a:pt x="5" y="61"/>
                    <a:pt x="5" y="61"/>
                    <a:pt x="5" y="61"/>
                  </a:cubicBezTo>
                  <a:cubicBezTo>
                    <a:pt x="5" y="61"/>
                    <a:pt x="4" y="61"/>
                    <a:pt x="4" y="61"/>
                  </a:cubicBezTo>
                  <a:cubicBezTo>
                    <a:pt x="4" y="61"/>
                    <a:pt x="4" y="61"/>
                    <a:pt x="3" y="61"/>
                  </a:cubicBezTo>
                  <a:cubicBezTo>
                    <a:pt x="3" y="61"/>
                    <a:pt x="3" y="61"/>
                    <a:pt x="2" y="60"/>
                  </a:cubicBezTo>
                  <a:cubicBezTo>
                    <a:pt x="2" y="60"/>
                    <a:pt x="2" y="60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0" y="52"/>
                    <a:pt x="0" y="45"/>
                    <a:pt x="1" y="39"/>
                  </a:cubicBezTo>
                  <a:cubicBezTo>
                    <a:pt x="1" y="35"/>
                    <a:pt x="3" y="33"/>
                    <a:pt x="5" y="30"/>
                  </a:cubicBezTo>
                  <a:cubicBezTo>
                    <a:pt x="7" y="28"/>
                    <a:pt x="10" y="25"/>
                    <a:pt x="13" y="24"/>
                  </a:cubicBezTo>
                  <a:cubicBezTo>
                    <a:pt x="13" y="24"/>
                    <a:pt x="14" y="24"/>
                    <a:pt x="14" y="24"/>
                  </a:cubicBezTo>
                  <a:cubicBezTo>
                    <a:pt x="14" y="24"/>
                    <a:pt x="14" y="24"/>
                    <a:pt x="15" y="24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9" y="23"/>
                    <a:pt x="23" y="23"/>
                    <a:pt x="27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32" y="23"/>
                    <a:pt x="35" y="23"/>
                    <a:pt x="38" y="23"/>
                  </a:cubicBezTo>
                  <a:cubicBezTo>
                    <a:pt x="40" y="23"/>
                    <a:pt x="42" y="23"/>
                    <a:pt x="44" y="23"/>
                  </a:cubicBezTo>
                  <a:cubicBezTo>
                    <a:pt x="46" y="23"/>
                    <a:pt x="48" y="23"/>
                    <a:pt x="50" y="23"/>
                  </a:cubicBezTo>
                  <a:cubicBezTo>
                    <a:pt x="51" y="23"/>
                    <a:pt x="51" y="23"/>
                    <a:pt x="52" y="23"/>
                  </a:cubicBezTo>
                  <a:cubicBezTo>
                    <a:pt x="56" y="23"/>
                    <a:pt x="59" y="23"/>
                    <a:pt x="63" y="23"/>
                  </a:cubicBezTo>
                  <a:cubicBezTo>
                    <a:pt x="66" y="22"/>
                    <a:pt x="70" y="22"/>
                    <a:pt x="74" y="22"/>
                  </a:cubicBezTo>
                  <a:cubicBezTo>
                    <a:pt x="75" y="22"/>
                    <a:pt x="77" y="22"/>
                    <a:pt x="79" y="22"/>
                  </a:cubicBezTo>
                  <a:cubicBezTo>
                    <a:pt x="79" y="18"/>
                    <a:pt x="79" y="15"/>
                    <a:pt x="81" y="11"/>
                  </a:cubicBezTo>
                  <a:cubicBezTo>
                    <a:pt x="81" y="9"/>
                    <a:pt x="83" y="8"/>
                    <a:pt x="84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7" y="4"/>
                    <a:pt x="89" y="2"/>
                    <a:pt x="92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92" y="0"/>
                    <a:pt x="93" y="0"/>
                    <a:pt x="93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101" y="3"/>
                    <a:pt x="108" y="8"/>
                    <a:pt x="114" y="12"/>
                  </a:cubicBezTo>
                  <a:cubicBezTo>
                    <a:pt x="115" y="13"/>
                    <a:pt x="116" y="13"/>
                    <a:pt x="116" y="14"/>
                  </a:cubicBezTo>
                  <a:cubicBezTo>
                    <a:pt x="122" y="18"/>
                    <a:pt x="128" y="22"/>
                    <a:pt x="134" y="26"/>
                  </a:cubicBezTo>
                  <a:cubicBezTo>
                    <a:pt x="136" y="27"/>
                    <a:pt x="139" y="29"/>
                    <a:pt x="141" y="31"/>
                  </a:cubicBezTo>
                  <a:cubicBezTo>
                    <a:pt x="142" y="31"/>
                    <a:pt x="142" y="32"/>
                    <a:pt x="142" y="32"/>
                  </a:cubicBezTo>
                  <a:cubicBezTo>
                    <a:pt x="142" y="33"/>
                    <a:pt x="142" y="33"/>
                    <a:pt x="142" y="34"/>
                  </a:cubicBezTo>
                  <a:cubicBezTo>
                    <a:pt x="137" y="40"/>
                    <a:pt x="131" y="45"/>
                    <a:pt x="125" y="51"/>
                  </a:cubicBezTo>
                  <a:cubicBezTo>
                    <a:pt x="124" y="52"/>
                    <a:pt x="122" y="53"/>
                    <a:pt x="121" y="55"/>
                  </a:cubicBezTo>
                  <a:cubicBezTo>
                    <a:pt x="119" y="57"/>
                    <a:pt x="117" y="59"/>
                    <a:pt x="115" y="60"/>
                  </a:cubicBezTo>
                  <a:cubicBezTo>
                    <a:pt x="110" y="65"/>
                    <a:pt x="105" y="70"/>
                    <a:pt x="100" y="74"/>
                  </a:cubicBezTo>
                  <a:cubicBezTo>
                    <a:pt x="100" y="75"/>
                    <a:pt x="99" y="75"/>
                    <a:pt x="99" y="75"/>
                  </a:cubicBezTo>
                  <a:cubicBezTo>
                    <a:pt x="98" y="76"/>
                    <a:pt x="97" y="77"/>
                    <a:pt x="95" y="78"/>
                  </a:cubicBezTo>
                  <a:cubicBezTo>
                    <a:pt x="95" y="78"/>
                    <a:pt x="95" y="78"/>
                    <a:pt x="94" y="79"/>
                  </a:cubicBezTo>
                  <a:cubicBezTo>
                    <a:pt x="92" y="81"/>
                    <a:pt x="90" y="82"/>
                    <a:pt x="88" y="84"/>
                  </a:cubicBezTo>
                  <a:cubicBezTo>
                    <a:pt x="87" y="84"/>
                    <a:pt x="87" y="84"/>
                    <a:pt x="87" y="84"/>
                  </a:cubicBezTo>
                  <a:close/>
                  <a:moveTo>
                    <a:pt x="84" y="66"/>
                  </a:moveTo>
                  <a:cubicBezTo>
                    <a:pt x="84" y="67"/>
                    <a:pt x="84" y="68"/>
                    <a:pt x="84" y="69"/>
                  </a:cubicBezTo>
                  <a:cubicBezTo>
                    <a:pt x="84" y="69"/>
                    <a:pt x="84" y="69"/>
                    <a:pt x="84" y="69"/>
                  </a:cubicBezTo>
                  <a:cubicBezTo>
                    <a:pt x="85" y="72"/>
                    <a:pt x="86" y="77"/>
                    <a:pt x="88" y="79"/>
                  </a:cubicBezTo>
                  <a:cubicBezTo>
                    <a:pt x="89" y="79"/>
                    <a:pt x="90" y="78"/>
                    <a:pt x="92" y="76"/>
                  </a:cubicBezTo>
                  <a:cubicBezTo>
                    <a:pt x="92" y="76"/>
                    <a:pt x="93" y="76"/>
                    <a:pt x="93" y="75"/>
                  </a:cubicBezTo>
                  <a:cubicBezTo>
                    <a:pt x="94" y="74"/>
                    <a:pt x="96" y="73"/>
                    <a:pt x="97" y="73"/>
                  </a:cubicBezTo>
                  <a:cubicBezTo>
                    <a:pt x="97" y="72"/>
                    <a:pt x="96" y="71"/>
                    <a:pt x="96" y="70"/>
                  </a:cubicBezTo>
                  <a:cubicBezTo>
                    <a:pt x="96" y="70"/>
                    <a:pt x="96" y="70"/>
                    <a:pt x="96" y="70"/>
                  </a:cubicBezTo>
                  <a:cubicBezTo>
                    <a:pt x="95" y="71"/>
                    <a:pt x="94" y="72"/>
                    <a:pt x="93" y="72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2" y="74"/>
                    <a:pt x="91" y="74"/>
                    <a:pt x="90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90" y="75"/>
                    <a:pt x="90" y="74"/>
                    <a:pt x="89" y="74"/>
                  </a:cubicBezTo>
                  <a:cubicBezTo>
                    <a:pt x="89" y="74"/>
                    <a:pt x="89" y="74"/>
                    <a:pt x="89" y="73"/>
                  </a:cubicBezTo>
                  <a:cubicBezTo>
                    <a:pt x="89" y="72"/>
                    <a:pt x="90" y="71"/>
                    <a:pt x="91" y="70"/>
                  </a:cubicBezTo>
                  <a:cubicBezTo>
                    <a:pt x="92" y="70"/>
                    <a:pt x="92" y="70"/>
                    <a:pt x="92" y="70"/>
                  </a:cubicBezTo>
                  <a:cubicBezTo>
                    <a:pt x="92" y="69"/>
                    <a:pt x="92" y="69"/>
                    <a:pt x="93" y="69"/>
                  </a:cubicBezTo>
                  <a:cubicBezTo>
                    <a:pt x="95" y="67"/>
                    <a:pt x="95" y="66"/>
                    <a:pt x="95" y="66"/>
                  </a:cubicBezTo>
                  <a:cubicBezTo>
                    <a:pt x="95" y="66"/>
                    <a:pt x="95" y="66"/>
                    <a:pt x="95" y="66"/>
                  </a:cubicBezTo>
                  <a:cubicBezTo>
                    <a:pt x="95" y="63"/>
                    <a:pt x="94" y="60"/>
                    <a:pt x="94" y="56"/>
                  </a:cubicBezTo>
                  <a:cubicBezTo>
                    <a:pt x="92" y="58"/>
                    <a:pt x="90" y="60"/>
                    <a:pt x="89" y="61"/>
                  </a:cubicBezTo>
                  <a:cubicBezTo>
                    <a:pt x="88" y="62"/>
                    <a:pt x="87" y="63"/>
                    <a:pt x="87" y="63"/>
                  </a:cubicBezTo>
                  <a:cubicBezTo>
                    <a:pt x="86" y="64"/>
                    <a:pt x="85" y="65"/>
                    <a:pt x="84" y="66"/>
                  </a:cubicBezTo>
                  <a:close/>
                  <a:moveTo>
                    <a:pt x="97" y="50"/>
                  </a:moveTo>
                  <a:cubicBezTo>
                    <a:pt x="97" y="57"/>
                    <a:pt x="98" y="63"/>
                    <a:pt x="100" y="70"/>
                  </a:cubicBezTo>
                  <a:cubicBezTo>
                    <a:pt x="104" y="66"/>
                    <a:pt x="109" y="62"/>
                    <a:pt x="113" y="58"/>
                  </a:cubicBezTo>
                  <a:cubicBezTo>
                    <a:pt x="115" y="56"/>
                    <a:pt x="117" y="54"/>
                    <a:pt x="119" y="52"/>
                  </a:cubicBezTo>
                  <a:cubicBezTo>
                    <a:pt x="120" y="50"/>
                    <a:pt x="122" y="49"/>
                    <a:pt x="123" y="48"/>
                  </a:cubicBezTo>
                  <a:cubicBezTo>
                    <a:pt x="128" y="43"/>
                    <a:pt x="134" y="38"/>
                    <a:pt x="138" y="33"/>
                  </a:cubicBezTo>
                  <a:cubicBezTo>
                    <a:pt x="136" y="31"/>
                    <a:pt x="136" y="31"/>
                    <a:pt x="136" y="31"/>
                  </a:cubicBezTo>
                  <a:cubicBezTo>
                    <a:pt x="129" y="27"/>
                    <a:pt x="122" y="22"/>
                    <a:pt x="115" y="17"/>
                  </a:cubicBezTo>
                  <a:cubicBezTo>
                    <a:pt x="114" y="16"/>
                    <a:pt x="113" y="16"/>
                    <a:pt x="112" y="15"/>
                  </a:cubicBezTo>
                  <a:cubicBezTo>
                    <a:pt x="107" y="11"/>
                    <a:pt x="101" y="7"/>
                    <a:pt x="95" y="4"/>
                  </a:cubicBezTo>
                  <a:cubicBezTo>
                    <a:pt x="96" y="5"/>
                    <a:pt x="96" y="6"/>
                    <a:pt x="96" y="7"/>
                  </a:cubicBezTo>
                  <a:cubicBezTo>
                    <a:pt x="97" y="12"/>
                    <a:pt x="98" y="17"/>
                    <a:pt x="96" y="22"/>
                  </a:cubicBezTo>
                  <a:cubicBezTo>
                    <a:pt x="97" y="22"/>
                    <a:pt x="97" y="23"/>
                    <a:pt x="96" y="23"/>
                  </a:cubicBezTo>
                  <a:cubicBezTo>
                    <a:pt x="96" y="24"/>
                    <a:pt x="96" y="24"/>
                    <a:pt x="95" y="24"/>
                  </a:cubicBezTo>
                  <a:cubicBezTo>
                    <a:pt x="89" y="25"/>
                    <a:pt x="83" y="26"/>
                    <a:pt x="76" y="26"/>
                  </a:cubicBezTo>
                  <a:cubicBezTo>
                    <a:pt x="72" y="26"/>
                    <a:pt x="69" y="26"/>
                    <a:pt x="65" y="26"/>
                  </a:cubicBezTo>
                  <a:cubicBezTo>
                    <a:pt x="62" y="26"/>
                    <a:pt x="58" y="26"/>
                    <a:pt x="55" y="26"/>
                  </a:cubicBezTo>
                  <a:cubicBezTo>
                    <a:pt x="54" y="26"/>
                    <a:pt x="53" y="26"/>
                    <a:pt x="52" y="26"/>
                  </a:cubicBezTo>
                  <a:cubicBezTo>
                    <a:pt x="49" y="26"/>
                    <a:pt x="46" y="26"/>
                    <a:pt x="43" y="26"/>
                  </a:cubicBezTo>
                  <a:cubicBezTo>
                    <a:pt x="40" y="26"/>
                    <a:pt x="37" y="26"/>
                    <a:pt x="34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0" y="26"/>
                    <a:pt x="27" y="26"/>
                    <a:pt x="24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7"/>
                    <a:pt x="17" y="27"/>
                    <a:pt x="14" y="28"/>
                  </a:cubicBezTo>
                  <a:cubicBezTo>
                    <a:pt x="14" y="28"/>
                    <a:pt x="14" y="29"/>
                    <a:pt x="14" y="29"/>
                  </a:cubicBezTo>
                  <a:cubicBezTo>
                    <a:pt x="12" y="32"/>
                    <a:pt x="12" y="36"/>
                    <a:pt x="12" y="39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1"/>
                  </a:cubicBezTo>
                  <a:cubicBezTo>
                    <a:pt x="11" y="45"/>
                    <a:pt x="11" y="49"/>
                    <a:pt x="14" y="49"/>
                  </a:cubicBezTo>
                  <a:cubicBezTo>
                    <a:pt x="15" y="50"/>
                    <a:pt x="16" y="50"/>
                    <a:pt x="18" y="50"/>
                  </a:cubicBezTo>
                  <a:cubicBezTo>
                    <a:pt x="19" y="50"/>
                    <a:pt x="20" y="50"/>
                    <a:pt x="22" y="50"/>
                  </a:cubicBezTo>
                  <a:cubicBezTo>
                    <a:pt x="22" y="50"/>
                    <a:pt x="23" y="49"/>
                    <a:pt x="24" y="49"/>
                  </a:cubicBezTo>
                  <a:cubicBezTo>
                    <a:pt x="26" y="49"/>
                    <a:pt x="29" y="49"/>
                    <a:pt x="31" y="49"/>
                  </a:cubicBezTo>
                  <a:cubicBezTo>
                    <a:pt x="33" y="49"/>
                    <a:pt x="36" y="49"/>
                    <a:pt x="38" y="49"/>
                  </a:cubicBezTo>
                  <a:cubicBezTo>
                    <a:pt x="40" y="49"/>
                    <a:pt x="43" y="49"/>
                    <a:pt x="45" y="49"/>
                  </a:cubicBezTo>
                  <a:cubicBezTo>
                    <a:pt x="46" y="48"/>
                    <a:pt x="46" y="48"/>
                    <a:pt x="47" y="47"/>
                  </a:cubicBezTo>
                  <a:cubicBezTo>
                    <a:pt x="47" y="47"/>
                    <a:pt x="47" y="47"/>
                    <a:pt x="48" y="47"/>
                  </a:cubicBezTo>
                  <a:cubicBezTo>
                    <a:pt x="48" y="47"/>
                    <a:pt x="49" y="47"/>
                    <a:pt x="49" y="48"/>
                  </a:cubicBezTo>
                  <a:cubicBezTo>
                    <a:pt x="49" y="48"/>
                    <a:pt x="49" y="48"/>
                    <a:pt x="49" y="48"/>
                  </a:cubicBezTo>
                  <a:cubicBezTo>
                    <a:pt x="53" y="48"/>
                    <a:pt x="57" y="48"/>
                    <a:pt x="61" y="47"/>
                  </a:cubicBezTo>
                  <a:cubicBezTo>
                    <a:pt x="63" y="47"/>
                    <a:pt x="66" y="47"/>
                    <a:pt x="68" y="47"/>
                  </a:cubicBezTo>
                  <a:cubicBezTo>
                    <a:pt x="72" y="46"/>
                    <a:pt x="76" y="46"/>
                    <a:pt x="82" y="45"/>
                  </a:cubicBezTo>
                  <a:cubicBezTo>
                    <a:pt x="83" y="45"/>
                    <a:pt x="84" y="45"/>
                    <a:pt x="85" y="45"/>
                  </a:cubicBezTo>
                  <a:cubicBezTo>
                    <a:pt x="87" y="44"/>
                    <a:pt x="90" y="44"/>
                    <a:pt x="92" y="44"/>
                  </a:cubicBezTo>
                  <a:cubicBezTo>
                    <a:pt x="93" y="43"/>
                    <a:pt x="94" y="43"/>
                    <a:pt x="94" y="43"/>
                  </a:cubicBezTo>
                  <a:cubicBezTo>
                    <a:pt x="94" y="43"/>
                    <a:pt x="95" y="43"/>
                    <a:pt x="95" y="43"/>
                  </a:cubicBezTo>
                  <a:cubicBezTo>
                    <a:pt x="96" y="43"/>
                    <a:pt x="97" y="43"/>
                    <a:pt x="97" y="44"/>
                  </a:cubicBezTo>
                  <a:cubicBezTo>
                    <a:pt x="97" y="45"/>
                    <a:pt x="97" y="47"/>
                    <a:pt x="97" y="48"/>
                  </a:cubicBezTo>
                  <a:cubicBezTo>
                    <a:pt x="97" y="48"/>
                    <a:pt x="98" y="48"/>
                    <a:pt x="98" y="49"/>
                  </a:cubicBezTo>
                  <a:cubicBezTo>
                    <a:pt x="98" y="49"/>
                    <a:pt x="98" y="50"/>
                    <a:pt x="97" y="50"/>
                  </a:cubicBezTo>
                  <a:cubicBezTo>
                    <a:pt x="97" y="50"/>
                    <a:pt x="97" y="50"/>
                    <a:pt x="97" y="50"/>
                  </a:cubicBezTo>
                  <a:close/>
                  <a:moveTo>
                    <a:pt x="61" y="58"/>
                  </a:moveTo>
                  <a:cubicBezTo>
                    <a:pt x="61" y="58"/>
                    <a:pt x="62" y="58"/>
                    <a:pt x="62" y="58"/>
                  </a:cubicBezTo>
                  <a:cubicBezTo>
                    <a:pt x="62" y="58"/>
                    <a:pt x="63" y="58"/>
                    <a:pt x="63" y="58"/>
                  </a:cubicBezTo>
                  <a:cubicBezTo>
                    <a:pt x="63" y="58"/>
                    <a:pt x="63" y="58"/>
                    <a:pt x="63" y="57"/>
                  </a:cubicBezTo>
                  <a:cubicBezTo>
                    <a:pt x="64" y="56"/>
                    <a:pt x="64" y="55"/>
                    <a:pt x="65" y="55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55"/>
                    <a:pt x="65" y="55"/>
                    <a:pt x="64" y="55"/>
                  </a:cubicBezTo>
                  <a:cubicBezTo>
                    <a:pt x="63" y="56"/>
                    <a:pt x="62" y="57"/>
                    <a:pt x="61" y="57"/>
                  </a:cubicBezTo>
                  <a:cubicBezTo>
                    <a:pt x="61" y="58"/>
                    <a:pt x="60" y="58"/>
                    <a:pt x="60" y="58"/>
                  </a:cubicBezTo>
                  <a:cubicBezTo>
                    <a:pt x="60" y="58"/>
                    <a:pt x="60" y="58"/>
                    <a:pt x="61" y="58"/>
                  </a:cubicBezTo>
                  <a:close/>
                  <a:moveTo>
                    <a:pt x="53" y="58"/>
                  </a:moveTo>
                  <a:cubicBezTo>
                    <a:pt x="54" y="58"/>
                    <a:pt x="55" y="58"/>
                    <a:pt x="55" y="58"/>
                  </a:cubicBezTo>
                  <a:cubicBezTo>
                    <a:pt x="56" y="57"/>
                    <a:pt x="58" y="56"/>
                    <a:pt x="59" y="55"/>
                  </a:cubicBezTo>
                  <a:cubicBezTo>
                    <a:pt x="60" y="55"/>
                    <a:pt x="60" y="55"/>
                    <a:pt x="60" y="54"/>
                  </a:cubicBezTo>
                  <a:cubicBezTo>
                    <a:pt x="62" y="53"/>
                    <a:pt x="63" y="53"/>
                    <a:pt x="64" y="52"/>
                  </a:cubicBezTo>
                  <a:cubicBezTo>
                    <a:pt x="64" y="52"/>
                    <a:pt x="64" y="52"/>
                    <a:pt x="64" y="51"/>
                  </a:cubicBezTo>
                  <a:cubicBezTo>
                    <a:pt x="65" y="51"/>
                    <a:pt x="66" y="51"/>
                    <a:pt x="66" y="50"/>
                  </a:cubicBezTo>
                  <a:cubicBezTo>
                    <a:pt x="65" y="50"/>
                    <a:pt x="62" y="51"/>
                    <a:pt x="62" y="51"/>
                  </a:cubicBezTo>
                  <a:cubicBezTo>
                    <a:pt x="62" y="51"/>
                    <a:pt x="62" y="51"/>
                    <a:pt x="62" y="51"/>
                  </a:cubicBezTo>
                  <a:cubicBezTo>
                    <a:pt x="60" y="53"/>
                    <a:pt x="58" y="55"/>
                    <a:pt x="56" y="56"/>
                  </a:cubicBezTo>
                  <a:cubicBezTo>
                    <a:pt x="55" y="57"/>
                    <a:pt x="54" y="57"/>
                    <a:pt x="54" y="58"/>
                  </a:cubicBezTo>
                  <a:cubicBezTo>
                    <a:pt x="54" y="58"/>
                    <a:pt x="54" y="58"/>
                    <a:pt x="53" y="58"/>
                  </a:cubicBezTo>
                  <a:close/>
                  <a:moveTo>
                    <a:pt x="32" y="53"/>
                  </a:moveTo>
                  <a:cubicBezTo>
                    <a:pt x="31" y="54"/>
                    <a:pt x="30" y="56"/>
                    <a:pt x="28" y="57"/>
                  </a:cubicBezTo>
                  <a:cubicBezTo>
                    <a:pt x="28" y="58"/>
                    <a:pt x="28" y="58"/>
                    <a:pt x="27" y="58"/>
                  </a:cubicBezTo>
                  <a:cubicBezTo>
                    <a:pt x="28" y="58"/>
                    <a:pt x="29" y="58"/>
                    <a:pt x="30" y="58"/>
                  </a:cubicBezTo>
                  <a:cubicBezTo>
                    <a:pt x="31" y="57"/>
                    <a:pt x="32" y="56"/>
                    <a:pt x="33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5" y="54"/>
                    <a:pt x="37" y="53"/>
                    <a:pt x="38" y="53"/>
                  </a:cubicBezTo>
                  <a:cubicBezTo>
                    <a:pt x="36" y="53"/>
                    <a:pt x="34" y="53"/>
                    <a:pt x="32" y="53"/>
                  </a:cubicBezTo>
                  <a:close/>
                  <a:moveTo>
                    <a:pt x="49" y="58"/>
                  </a:moveTo>
                  <a:cubicBezTo>
                    <a:pt x="50" y="57"/>
                    <a:pt x="51" y="56"/>
                    <a:pt x="52" y="55"/>
                  </a:cubicBezTo>
                  <a:cubicBezTo>
                    <a:pt x="52" y="55"/>
                    <a:pt x="53" y="55"/>
                    <a:pt x="53" y="55"/>
                  </a:cubicBezTo>
                  <a:cubicBezTo>
                    <a:pt x="53" y="54"/>
                    <a:pt x="54" y="54"/>
                    <a:pt x="54" y="54"/>
                  </a:cubicBezTo>
                  <a:cubicBezTo>
                    <a:pt x="56" y="53"/>
                    <a:pt x="57" y="52"/>
                    <a:pt x="58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6" y="53"/>
                    <a:pt x="53" y="54"/>
                    <a:pt x="51" y="55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50" y="56"/>
                    <a:pt x="49" y="57"/>
                    <a:pt x="48" y="57"/>
                  </a:cubicBezTo>
                  <a:cubicBezTo>
                    <a:pt x="47" y="58"/>
                    <a:pt x="47" y="58"/>
                    <a:pt x="47" y="58"/>
                  </a:cubicBezTo>
                  <a:cubicBezTo>
                    <a:pt x="48" y="58"/>
                    <a:pt x="48" y="58"/>
                    <a:pt x="49" y="58"/>
                  </a:cubicBezTo>
                  <a:close/>
                  <a:moveTo>
                    <a:pt x="15" y="58"/>
                  </a:moveTo>
                  <a:cubicBezTo>
                    <a:pt x="16" y="58"/>
                    <a:pt x="17" y="58"/>
                    <a:pt x="18" y="58"/>
                  </a:cubicBezTo>
                  <a:cubicBezTo>
                    <a:pt x="19" y="57"/>
                    <a:pt x="19" y="57"/>
                    <a:pt x="20" y="56"/>
                  </a:cubicBezTo>
                  <a:cubicBezTo>
                    <a:pt x="20" y="56"/>
                    <a:pt x="20" y="56"/>
                    <a:pt x="21" y="56"/>
                  </a:cubicBezTo>
                  <a:cubicBezTo>
                    <a:pt x="22" y="55"/>
                    <a:pt x="23" y="54"/>
                    <a:pt x="24" y="53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1" y="53"/>
                    <a:pt x="20" y="53"/>
                    <a:pt x="20" y="53"/>
                  </a:cubicBezTo>
                  <a:cubicBezTo>
                    <a:pt x="18" y="55"/>
                    <a:pt x="17" y="56"/>
                    <a:pt x="15" y="57"/>
                  </a:cubicBezTo>
                  <a:cubicBezTo>
                    <a:pt x="15" y="57"/>
                    <a:pt x="15" y="58"/>
                    <a:pt x="15" y="58"/>
                  </a:cubicBezTo>
                  <a:close/>
                  <a:moveTo>
                    <a:pt x="12" y="52"/>
                  </a:moveTo>
                  <a:cubicBezTo>
                    <a:pt x="11" y="53"/>
                    <a:pt x="11" y="54"/>
                    <a:pt x="10" y="55"/>
                  </a:cubicBezTo>
                  <a:cubicBezTo>
                    <a:pt x="10" y="55"/>
                    <a:pt x="9" y="55"/>
                    <a:pt x="9" y="56"/>
                  </a:cubicBezTo>
                  <a:cubicBezTo>
                    <a:pt x="8" y="56"/>
                    <a:pt x="8" y="57"/>
                    <a:pt x="8" y="57"/>
                  </a:cubicBezTo>
                  <a:cubicBezTo>
                    <a:pt x="8" y="57"/>
                    <a:pt x="7" y="58"/>
                    <a:pt x="7" y="58"/>
                  </a:cubicBezTo>
                  <a:cubicBezTo>
                    <a:pt x="8" y="58"/>
                    <a:pt x="9" y="58"/>
                    <a:pt x="10" y="58"/>
                  </a:cubicBezTo>
                  <a:cubicBezTo>
                    <a:pt x="12" y="56"/>
                    <a:pt x="14" y="55"/>
                    <a:pt x="16" y="53"/>
                  </a:cubicBezTo>
                  <a:cubicBezTo>
                    <a:pt x="15" y="53"/>
                    <a:pt x="13" y="53"/>
                    <a:pt x="12" y="52"/>
                  </a:cubicBezTo>
                  <a:close/>
                  <a:moveTo>
                    <a:pt x="41" y="58"/>
                  </a:moveTo>
                  <a:cubicBezTo>
                    <a:pt x="42" y="58"/>
                    <a:pt x="42" y="58"/>
                    <a:pt x="43" y="58"/>
                  </a:cubicBezTo>
                  <a:cubicBezTo>
                    <a:pt x="43" y="58"/>
                    <a:pt x="43" y="58"/>
                    <a:pt x="43" y="58"/>
                  </a:cubicBezTo>
                  <a:cubicBezTo>
                    <a:pt x="44" y="56"/>
                    <a:pt x="46" y="55"/>
                    <a:pt x="47" y="54"/>
                  </a:cubicBezTo>
                  <a:cubicBezTo>
                    <a:pt x="47" y="54"/>
                    <a:pt x="48" y="54"/>
                    <a:pt x="48" y="53"/>
                  </a:cubicBezTo>
                  <a:cubicBezTo>
                    <a:pt x="49" y="53"/>
                    <a:pt x="50" y="52"/>
                    <a:pt x="51" y="52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49" y="52"/>
                    <a:pt x="48" y="52"/>
                    <a:pt x="46" y="52"/>
                  </a:cubicBezTo>
                  <a:cubicBezTo>
                    <a:pt x="45" y="53"/>
                    <a:pt x="44" y="54"/>
                    <a:pt x="43" y="55"/>
                  </a:cubicBezTo>
                  <a:cubicBezTo>
                    <a:pt x="42" y="55"/>
                    <a:pt x="41" y="56"/>
                    <a:pt x="41" y="57"/>
                  </a:cubicBezTo>
                  <a:cubicBezTo>
                    <a:pt x="40" y="57"/>
                    <a:pt x="40" y="57"/>
                    <a:pt x="40" y="58"/>
                  </a:cubicBezTo>
                  <a:cubicBezTo>
                    <a:pt x="40" y="58"/>
                    <a:pt x="41" y="58"/>
                    <a:pt x="41" y="58"/>
                  </a:cubicBezTo>
                  <a:close/>
                  <a:moveTo>
                    <a:pt x="84" y="57"/>
                  </a:moveTo>
                  <a:cubicBezTo>
                    <a:pt x="84" y="57"/>
                    <a:pt x="84" y="57"/>
                    <a:pt x="84" y="57"/>
                  </a:cubicBezTo>
                  <a:cubicBezTo>
                    <a:pt x="84" y="57"/>
                    <a:pt x="84" y="57"/>
                    <a:pt x="84" y="58"/>
                  </a:cubicBezTo>
                  <a:cubicBezTo>
                    <a:pt x="85" y="57"/>
                    <a:pt x="86" y="56"/>
                    <a:pt x="87" y="55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90" y="52"/>
                    <a:pt x="92" y="51"/>
                    <a:pt x="93" y="50"/>
                  </a:cubicBezTo>
                  <a:cubicBezTo>
                    <a:pt x="93" y="49"/>
                    <a:pt x="93" y="48"/>
                    <a:pt x="93" y="47"/>
                  </a:cubicBezTo>
                  <a:cubicBezTo>
                    <a:pt x="92" y="48"/>
                    <a:pt x="90" y="49"/>
                    <a:pt x="89" y="51"/>
                  </a:cubicBezTo>
                  <a:cubicBezTo>
                    <a:pt x="89" y="52"/>
                    <a:pt x="88" y="52"/>
                    <a:pt x="88" y="52"/>
                  </a:cubicBezTo>
                  <a:cubicBezTo>
                    <a:pt x="86" y="54"/>
                    <a:pt x="85" y="55"/>
                    <a:pt x="84" y="57"/>
                  </a:cubicBezTo>
                  <a:close/>
                  <a:moveTo>
                    <a:pt x="84" y="48"/>
                  </a:moveTo>
                  <a:cubicBezTo>
                    <a:pt x="84" y="48"/>
                    <a:pt x="84" y="48"/>
                    <a:pt x="84" y="49"/>
                  </a:cubicBezTo>
                  <a:cubicBezTo>
                    <a:pt x="85" y="49"/>
                    <a:pt x="84" y="50"/>
                    <a:pt x="84" y="50"/>
                  </a:cubicBezTo>
                  <a:cubicBezTo>
                    <a:pt x="81" y="53"/>
                    <a:pt x="77" y="55"/>
                    <a:pt x="74" y="57"/>
                  </a:cubicBezTo>
                  <a:cubicBezTo>
                    <a:pt x="74" y="57"/>
                    <a:pt x="74" y="57"/>
                    <a:pt x="74" y="57"/>
                  </a:cubicBezTo>
                  <a:cubicBezTo>
                    <a:pt x="76" y="57"/>
                    <a:pt x="78" y="57"/>
                    <a:pt x="80" y="57"/>
                  </a:cubicBezTo>
                  <a:cubicBezTo>
                    <a:pt x="80" y="56"/>
                    <a:pt x="81" y="56"/>
                    <a:pt x="81" y="55"/>
                  </a:cubicBezTo>
                  <a:cubicBezTo>
                    <a:pt x="81" y="55"/>
                    <a:pt x="82" y="55"/>
                    <a:pt x="82" y="55"/>
                  </a:cubicBezTo>
                  <a:cubicBezTo>
                    <a:pt x="83" y="53"/>
                    <a:pt x="85" y="51"/>
                    <a:pt x="86" y="49"/>
                  </a:cubicBezTo>
                  <a:cubicBezTo>
                    <a:pt x="86" y="49"/>
                    <a:pt x="87" y="49"/>
                    <a:pt x="87" y="48"/>
                  </a:cubicBezTo>
                  <a:cubicBezTo>
                    <a:pt x="87" y="48"/>
                    <a:pt x="88" y="48"/>
                    <a:pt x="88" y="47"/>
                  </a:cubicBezTo>
                  <a:cubicBezTo>
                    <a:pt x="87" y="47"/>
                    <a:pt x="86" y="48"/>
                    <a:pt x="85" y="48"/>
                  </a:cubicBezTo>
                  <a:cubicBezTo>
                    <a:pt x="85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lose/>
                  <a:moveTo>
                    <a:pt x="9" y="31"/>
                  </a:moveTo>
                  <a:cubicBezTo>
                    <a:pt x="9" y="31"/>
                    <a:pt x="9" y="31"/>
                    <a:pt x="9" y="31"/>
                  </a:cubicBezTo>
                  <a:cubicBezTo>
                    <a:pt x="6" y="33"/>
                    <a:pt x="5" y="36"/>
                    <a:pt x="4" y="40"/>
                  </a:cubicBezTo>
                  <a:cubicBezTo>
                    <a:pt x="3" y="45"/>
                    <a:pt x="4" y="50"/>
                    <a:pt x="5" y="55"/>
                  </a:cubicBezTo>
                  <a:cubicBezTo>
                    <a:pt x="5" y="55"/>
                    <a:pt x="5" y="55"/>
                    <a:pt x="6" y="55"/>
                  </a:cubicBezTo>
                  <a:cubicBezTo>
                    <a:pt x="6" y="54"/>
                    <a:pt x="6" y="54"/>
                    <a:pt x="7" y="54"/>
                  </a:cubicBezTo>
                  <a:cubicBezTo>
                    <a:pt x="8" y="53"/>
                    <a:pt x="9" y="52"/>
                    <a:pt x="10" y="51"/>
                  </a:cubicBezTo>
                  <a:cubicBezTo>
                    <a:pt x="10" y="51"/>
                    <a:pt x="9" y="50"/>
                    <a:pt x="9" y="50"/>
                  </a:cubicBezTo>
                  <a:cubicBezTo>
                    <a:pt x="7" y="48"/>
                    <a:pt x="8" y="43"/>
                    <a:pt x="8" y="40"/>
                  </a:cubicBezTo>
                  <a:cubicBezTo>
                    <a:pt x="8" y="39"/>
                    <a:pt x="8" y="39"/>
                    <a:pt x="8" y="38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8" y="36"/>
                    <a:pt x="9" y="33"/>
                    <a:pt x="9" y="31"/>
                  </a:cubicBezTo>
                  <a:close/>
                  <a:moveTo>
                    <a:pt x="28" y="53"/>
                  </a:moveTo>
                  <a:cubicBezTo>
                    <a:pt x="28" y="53"/>
                    <a:pt x="28" y="53"/>
                    <a:pt x="27" y="53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7" y="54"/>
                    <a:pt x="28" y="53"/>
                    <a:pt x="28" y="53"/>
                  </a:cubicBezTo>
                  <a:close/>
                  <a:moveTo>
                    <a:pt x="93" y="53"/>
                  </a:moveTo>
                  <a:cubicBezTo>
                    <a:pt x="93" y="53"/>
                    <a:pt x="93" y="54"/>
                    <a:pt x="94" y="54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lose/>
                  <a:moveTo>
                    <a:pt x="69" y="50"/>
                  </a:moveTo>
                  <a:cubicBezTo>
                    <a:pt x="69" y="50"/>
                    <a:pt x="69" y="50"/>
                    <a:pt x="69" y="50"/>
                  </a:cubicBezTo>
                  <a:cubicBezTo>
                    <a:pt x="69" y="52"/>
                    <a:pt x="68" y="53"/>
                    <a:pt x="67" y="54"/>
                  </a:cubicBezTo>
                  <a:cubicBezTo>
                    <a:pt x="68" y="53"/>
                    <a:pt x="68" y="53"/>
                    <a:pt x="69" y="52"/>
                  </a:cubicBezTo>
                  <a:cubicBezTo>
                    <a:pt x="70" y="51"/>
                    <a:pt x="72" y="51"/>
                    <a:pt x="73" y="50"/>
                  </a:cubicBezTo>
                  <a:cubicBezTo>
                    <a:pt x="71" y="50"/>
                    <a:pt x="70" y="50"/>
                    <a:pt x="69" y="50"/>
                  </a:cubicBezTo>
                  <a:close/>
                  <a:moveTo>
                    <a:pt x="77" y="49"/>
                  </a:moveTo>
                  <a:cubicBezTo>
                    <a:pt x="77" y="49"/>
                    <a:pt x="77" y="50"/>
                    <a:pt x="77" y="50"/>
                  </a:cubicBezTo>
                  <a:cubicBezTo>
                    <a:pt x="77" y="50"/>
                    <a:pt x="78" y="49"/>
                    <a:pt x="78" y="49"/>
                  </a:cubicBezTo>
                  <a:cubicBezTo>
                    <a:pt x="78" y="49"/>
                    <a:pt x="77" y="49"/>
                    <a:pt x="77" y="49"/>
                  </a:cubicBezTo>
                  <a:close/>
                  <a:moveTo>
                    <a:pt x="82" y="17"/>
                  </a:moveTo>
                  <a:cubicBezTo>
                    <a:pt x="82" y="19"/>
                    <a:pt x="82" y="20"/>
                    <a:pt x="82" y="22"/>
                  </a:cubicBezTo>
                  <a:cubicBezTo>
                    <a:pt x="83" y="22"/>
                    <a:pt x="84" y="22"/>
                    <a:pt x="85" y="22"/>
                  </a:cubicBezTo>
                  <a:cubicBezTo>
                    <a:pt x="86" y="21"/>
                    <a:pt x="87" y="20"/>
                    <a:pt x="88" y="19"/>
                  </a:cubicBezTo>
                  <a:cubicBezTo>
                    <a:pt x="88" y="19"/>
                    <a:pt x="89" y="19"/>
                    <a:pt x="89" y="19"/>
                  </a:cubicBezTo>
                  <a:cubicBezTo>
                    <a:pt x="89" y="19"/>
                    <a:pt x="89" y="19"/>
                    <a:pt x="89" y="19"/>
                  </a:cubicBezTo>
                  <a:cubicBezTo>
                    <a:pt x="91" y="18"/>
                    <a:pt x="92" y="17"/>
                    <a:pt x="93" y="16"/>
                  </a:cubicBezTo>
                  <a:cubicBezTo>
                    <a:pt x="93" y="16"/>
                    <a:pt x="93" y="15"/>
                    <a:pt x="94" y="15"/>
                  </a:cubicBezTo>
                  <a:cubicBezTo>
                    <a:pt x="93" y="14"/>
                    <a:pt x="93" y="12"/>
                    <a:pt x="93" y="11"/>
                  </a:cubicBezTo>
                  <a:cubicBezTo>
                    <a:pt x="92" y="12"/>
                    <a:pt x="91" y="13"/>
                    <a:pt x="90" y="13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7" y="15"/>
                    <a:pt x="85" y="17"/>
                    <a:pt x="84" y="17"/>
                  </a:cubicBezTo>
                  <a:cubicBezTo>
                    <a:pt x="83" y="17"/>
                    <a:pt x="83" y="17"/>
                    <a:pt x="83" y="17"/>
                  </a:cubicBezTo>
                  <a:cubicBezTo>
                    <a:pt x="83" y="17"/>
                    <a:pt x="83" y="17"/>
                    <a:pt x="82" y="17"/>
                  </a:cubicBezTo>
                  <a:close/>
                  <a:moveTo>
                    <a:pt x="94" y="19"/>
                  </a:moveTo>
                  <a:cubicBezTo>
                    <a:pt x="93" y="20"/>
                    <a:pt x="92" y="20"/>
                    <a:pt x="91" y="21"/>
                  </a:cubicBezTo>
                  <a:cubicBezTo>
                    <a:pt x="91" y="21"/>
                    <a:pt x="91" y="21"/>
                    <a:pt x="91" y="21"/>
                  </a:cubicBezTo>
                  <a:cubicBezTo>
                    <a:pt x="92" y="21"/>
                    <a:pt x="93" y="21"/>
                    <a:pt x="93" y="21"/>
                  </a:cubicBezTo>
                  <a:cubicBezTo>
                    <a:pt x="94" y="20"/>
                    <a:pt x="94" y="20"/>
                    <a:pt x="94" y="19"/>
                  </a:cubicBezTo>
                  <a:close/>
                  <a:moveTo>
                    <a:pt x="84" y="13"/>
                  </a:moveTo>
                  <a:cubicBezTo>
                    <a:pt x="84" y="14"/>
                    <a:pt x="83" y="14"/>
                    <a:pt x="83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4" y="13"/>
                    <a:pt x="85" y="13"/>
                    <a:pt x="86" y="12"/>
                  </a:cubicBezTo>
                  <a:cubicBezTo>
                    <a:pt x="87" y="12"/>
                    <a:pt x="87" y="12"/>
                    <a:pt x="87" y="11"/>
                  </a:cubicBezTo>
                  <a:cubicBezTo>
                    <a:pt x="89" y="10"/>
                    <a:pt x="91" y="9"/>
                    <a:pt x="93" y="8"/>
                  </a:cubicBezTo>
                  <a:cubicBezTo>
                    <a:pt x="93" y="8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1" y="7"/>
                    <a:pt x="91" y="7"/>
                  </a:cubicBezTo>
                  <a:cubicBezTo>
                    <a:pt x="91" y="8"/>
                    <a:pt x="91" y="8"/>
                    <a:pt x="91" y="8"/>
                  </a:cubicBezTo>
                  <a:cubicBezTo>
                    <a:pt x="90" y="8"/>
                    <a:pt x="89" y="9"/>
                    <a:pt x="88" y="10"/>
                  </a:cubicBezTo>
                  <a:cubicBezTo>
                    <a:pt x="88" y="10"/>
                    <a:pt x="88" y="10"/>
                    <a:pt x="88" y="10"/>
                  </a:cubicBezTo>
                  <a:cubicBezTo>
                    <a:pt x="87" y="10"/>
                    <a:pt x="87" y="11"/>
                    <a:pt x="86" y="11"/>
                  </a:cubicBezTo>
                  <a:cubicBezTo>
                    <a:pt x="86" y="12"/>
                    <a:pt x="85" y="13"/>
                    <a:pt x="84" y="13"/>
                  </a:cubicBezTo>
                  <a:close/>
                  <a:moveTo>
                    <a:pt x="91" y="4"/>
                  </a:moveTo>
                  <a:cubicBezTo>
                    <a:pt x="92" y="4"/>
                    <a:pt x="92" y="5"/>
                    <a:pt x="92" y="5"/>
                  </a:cubicBezTo>
                  <a:cubicBezTo>
                    <a:pt x="92" y="4"/>
                    <a:pt x="92" y="4"/>
                    <a:pt x="92" y="4"/>
                  </a:cubicBezTo>
                  <a:cubicBezTo>
                    <a:pt x="92" y="4"/>
                    <a:pt x="92" y="4"/>
                    <a:pt x="91" y="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lIns="68589" tIns="34295" rIns="68589" bIns="34295"/>
            <a:lstStyle/>
            <a:p>
              <a:endParaRPr lang="zh-CN" altLang="en-US"/>
            </a:p>
          </p:txBody>
        </p:sp>
        <p:sp>
          <p:nvSpPr>
            <p:cNvPr id="9" name="Freeform 9"/>
            <p:cNvSpPr>
              <a:spLocks noEditPoints="1"/>
            </p:cNvSpPr>
            <p:nvPr/>
          </p:nvSpPr>
          <p:spPr bwMode="auto">
            <a:xfrm>
              <a:off x="0" y="0"/>
              <a:ext cx="338" cy="221"/>
            </a:xfrm>
            <a:custGeom>
              <a:avLst/>
              <a:gdLst>
                <a:gd name="T0" fmla="*/ 2147483647 w 142"/>
                <a:gd name="T1" fmla="*/ 2147483647 h 84"/>
                <a:gd name="T2" fmla="*/ 2147483647 w 142"/>
                <a:gd name="T3" fmla="*/ 2147483647 h 84"/>
                <a:gd name="T4" fmla="*/ 2147483647 w 142"/>
                <a:gd name="T5" fmla="*/ 2147483647 h 84"/>
                <a:gd name="T6" fmla="*/ 2147483647 w 142"/>
                <a:gd name="T7" fmla="*/ 2147483647 h 84"/>
                <a:gd name="T8" fmla="*/ 2147483647 w 142"/>
                <a:gd name="T9" fmla="*/ 2147483647 h 84"/>
                <a:gd name="T10" fmla="*/ 2147483647 w 142"/>
                <a:gd name="T11" fmla="*/ 2147483647 h 84"/>
                <a:gd name="T12" fmla="*/ 2147483647 w 142"/>
                <a:gd name="T13" fmla="*/ 2147483647 h 84"/>
                <a:gd name="T14" fmla="*/ 2147483647 w 142"/>
                <a:gd name="T15" fmla="*/ 2147483647 h 84"/>
                <a:gd name="T16" fmla="*/ 2147483647 w 142"/>
                <a:gd name="T17" fmla="*/ 2147483647 h 84"/>
                <a:gd name="T18" fmla="*/ 2147483647 w 142"/>
                <a:gd name="T19" fmla="*/ 2147483647 h 84"/>
                <a:gd name="T20" fmla="*/ 2147483647 w 142"/>
                <a:gd name="T21" fmla="*/ 2147483647 h 84"/>
                <a:gd name="T22" fmla="*/ 2147483647 w 142"/>
                <a:gd name="T23" fmla="*/ 2147483647 h 84"/>
                <a:gd name="T24" fmla="*/ 2147483647 w 142"/>
                <a:gd name="T25" fmla="*/ 2147483647 h 84"/>
                <a:gd name="T26" fmla="*/ 2147483647 w 142"/>
                <a:gd name="T27" fmla="*/ 2147483647 h 84"/>
                <a:gd name="T28" fmla="*/ 2147483647 w 142"/>
                <a:gd name="T29" fmla="*/ 2147483647 h 84"/>
                <a:gd name="T30" fmla="*/ 2147483647 w 142"/>
                <a:gd name="T31" fmla="*/ 2147483647 h 84"/>
                <a:gd name="T32" fmla="*/ 2147483647 w 142"/>
                <a:gd name="T33" fmla="*/ 2147483647 h 84"/>
                <a:gd name="T34" fmla="*/ 2147483647 w 142"/>
                <a:gd name="T35" fmla="*/ 2147483647 h 84"/>
                <a:gd name="T36" fmla="*/ 2147483647 w 142"/>
                <a:gd name="T37" fmla="*/ 2147483647 h 84"/>
                <a:gd name="T38" fmla="*/ 2147483647 w 142"/>
                <a:gd name="T39" fmla="*/ 2147483647 h 84"/>
                <a:gd name="T40" fmla="*/ 2147483647 w 142"/>
                <a:gd name="T41" fmla="*/ 2147483647 h 84"/>
                <a:gd name="T42" fmla="*/ 2147483647 w 142"/>
                <a:gd name="T43" fmla="*/ 2147483647 h 84"/>
                <a:gd name="T44" fmla="*/ 2147483647 w 142"/>
                <a:gd name="T45" fmla="*/ 2147483647 h 84"/>
                <a:gd name="T46" fmla="*/ 2147483647 w 142"/>
                <a:gd name="T47" fmla="*/ 2147483647 h 84"/>
                <a:gd name="T48" fmla="*/ 2147483647 w 142"/>
                <a:gd name="T49" fmla="*/ 2147483647 h 84"/>
                <a:gd name="T50" fmla="*/ 2147483647 w 142"/>
                <a:gd name="T51" fmla="*/ 2147483647 h 84"/>
                <a:gd name="T52" fmla="*/ 2147483647 w 142"/>
                <a:gd name="T53" fmla="*/ 2147483647 h 84"/>
                <a:gd name="T54" fmla="*/ 2147483647 w 142"/>
                <a:gd name="T55" fmla="*/ 2147483647 h 84"/>
                <a:gd name="T56" fmla="*/ 2147483647 w 142"/>
                <a:gd name="T57" fmla="*/ 2147483647 h 84"/>
                <a:gd name="T58" fmla="*/ 2147483647 w 142"/>
                <a:gd name="T59" fmla="*/ 2147483647 h 84"/>
                <a:gd name="T60" fmla="*/ 2147483647 w 142"/>
                <a:gd name="T61" fmla="*/ 2147483647 h 84"/>
                <a:gd name="T62" fmla="*/ 2147483647 w 142"/>
                <a:gd name="T63" fmla="*/ 2147483647 h 84"/>
                <a:gd name="T64" fmla="*/ 2147483647 w 142"/>
                <a:gd name="T65" fmla="*/ 2147483647 h 84"/>
                <a:gd name="T66" fmla="*/ 2147483647 w 142"/>
                <a:gd name="T67" fmla="*/ 2147483647 h 84"/>
                <a:gd name="T68" fmla="*/ 2147483647 w 142"/>
                <a:gd name="T69" fmla="*/ 2147483647 h 84"/>
                <a:gd name="T70" fmla="*/ 2147483647 w 142"/>
                <a:gd name="T71" fmla="*/ 2147483647 h 84"/>
                <a:gd name="T72" fmla="*/ 2147483647 w 142"/>
                <a:gd name="T73" fmla="*/ 2147483647 h 84"/>
                <a:gd name="T74" fmla="*/ 2147483647 w 142"/>
                <a:gd name="T75" fmla="*/ 2147483647 h 84"/>
                <a:gd name="T76" fmla="*/ 2147483647 w 142"/>
                <a:gd name="T77" fmla="*/ 2147483647 h 84"/>
                <a:gd name="T78" fmla="*/ 2147483647 w 142"/>
                <a:gd name="T79" fmla="*/ 2147483647 h 84"/>
                <a:gd name="T80" fmla="*/ 2147483647 w 142"/>
                <a:gd name="T81" fmla="*/ 2147483647 h 84"/>
                <a:gd name="T82" fmla="*/ 2147483647 w 142"/>
                <a:gd name="T83" fmla="*/ 2147483647 h 84"/>
                <a:gd name="T84" fmla="*/ 2147483647 w 142"/>
                <a:gd name="T85" fmla="*/ 2147483647 h 84"/>
                <a:gd name="T86" fmla="*/ 2147483647 w 142"/>
                <a:gd name="T87" fmla="*/ 2147483647 h 84"/>
                <a:gd name="T88" fmla="*/ 2147483647 w 142"/>
                <a:gd name="T89" fmla="*/ 2147483647 h 84"/>
                <a:gd name="T90" fmla="*/ 2147483647 w 142"/>
                <a:gd name="T91" fmla="*/ 2147483647 h 84"/>
                <a:gd name="T92" fmla="*/ 2147483647 w 142"/>
                <a:gd name="T93" fmla="*/ 2147483647 h 84"/>
                <a:gd name="T94" fmla="*/ 2147483647 w 142"/>
                <a:gd name="T95" fmla="*/ 2147483647 h 84"/>
                <a:gd name="T96" fmla="*/ 2147483647 w 142"/>
                <a:gd name="T97" fmla="*/ 2147483647 h 84"/>
                <a:gd name="T98" fmla="*/ 2147483647 w 142"/>
                <a:gd name="T99" fmla="*/ 2147483647 h 84"/>
                <a:gd name="T100" fmla="*/ 2147483647 w 142"/>
                <a:gd name="T101" fmla="*/ 2147483647 h 84"/>
                <a:gd name="T102" fmla="*/ 2147483647 w 142"/>
                <a:gd name="T103" fmla="*/ 2147483647 h 84"/>
                <a:gd name="T104" fmla="*/ 2147483647 w 142"/>
                <a:gd name="T105" fmla="*/ 2147483647 h 8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42"/>
                <a:gd name="T160" fmla="*/ 0 h 84"/>
                <a:gd name="T161" fmla="*/ 142 w 142"/>
                <a:gd name="T162" fmla="*/ 84 h 8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42" h="84">
                  <a:moveTo>
                    <a:pt x="87" y="84"/>
                  </a:moveTo>
                  <a:cubicBezTo>
                    <a:pt x="86" y="84"/>
                    <a:pt x="86" y="84"/>
                    <a:pt x="85" y="83"/>
                  </a:cubicBezTo>
                  <a:cubicBezTo>
                    <a:pt x="85" y="83"/>
                    <a:pt x="85" y="82"/>
                    <a:pt x="85" y="82"/>
                  </a:cubicBezTo>
                  <a:cubicBezTo>
                    <a:pt x="85" y="81"/>
                    <a:pt x="85" y="81"/>
                    <a:pt x="85" y="81"/>
                  </a:cubicBezTo>
                  <a:cubicBezTo>
                    <a:pt x="84" y="80"/>
                    <a:pt x="83" y="79"/>
                    <a:pt x="83" y="78"/>
                  </a:cubicBezTo>
                  <a:cubicBezTo>
                    <a:pt x="82" y="75"/>
                    <a:pt x="82" y="72"/>
                    <a:pt x="81" y="70"/>
                  </a:cubicBezTo>
                  <a:cubicBezTo>
                    <a:pt x="81" y="67"/>
                    <a:pt x="81" y="64"/>
                    <a:pt x="81" y="62"/>
                  </a:cubicBezTo>
                  <a:cubicBezTo>
                    <a:pt x="81" y="61"/>
                    <a:pt x="81" y="61"/>
                    <a:pt x="81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60"/>
                    <a:pt x="81" y="60"/>
                    <a:pt x="80" y="60"/>
                  </a:cubicBezTo>
                  <a:cubicBezTo>
                    <a:pt x="80" y="60"/>
                    <a:pt x="80" y="60"/>
                    <a:pt x="79" y="60"/>
                  </a:cubicBezTo>
                  <a:cubicBezTo>
                    <a:pt x="79" y="60"/>
                    <a:pt x="79" y="60"/>
                    <a:pt x="79" y="60"/>
                  </a:cubicBezTo>
                  <a:cubicBezTo>
                    <a:pt x="74" y="61"/>
                    <a:pt x="69" y="61"/>
                    <a:pt x="64" y="61"/>
                  </a:cubicBezTo>
                  <a:cubicBezTo>
                    <a:pt x="62" y="62"/>
                    <a:pt x="61" y="62"/>
                    <a:pt x="59" y="62"/>
                  </a:cubicBezTo>
                  <a:cubicBezTo>
                    <a:pt x="56" y="62"/>
                    <a:pt x="53" y="61"/>
                    <a:pt x="50" y="61"/>
                  </a:cubicBezTo>
                  <a:cubicBezTo>
                    <a:pt x="48" y="61"/>
                    <a:pt x="46" y="61"/>
                    <a:pt x="44" y="61"/>
                  </a:cubicBezTo>
                  <a:cubicBezTo>
                    <a:pt x="43" y="61"/>
                    <a:pt x="42" y="61"/>
                    <a:pt x="41" y="61"/>
                  </a:cubicBezTo>
                  <a:cubicBezTo>
                    <a:pt x="39" y="61"/>
                    <a:pt x="36" y="61"/>
                    <a:pt x="33" y="61"/>
                  </a:cubicBezTo>
                  <a:cubicBezTo>
                    <a:pt x="31" y="61"/>
                    <a:pt x="28" y="61"/>
                    <a:pt x="25" y="61"/>
                  </a:cubicBezTo>
                  <a:cubicBezTo>
                    <a:pt x="25" y="61"/>
                    <a:pt x="24" y="61"/>
                    <a:pt x="24" y="61"/>
                  </a:cubicBezTo>
                  <a:cubicBezTo>
                    <a:pt x="24" y="62"/>
                    <a:pt x="23" y="62"/>
                    <a:pt x="23" y="63"/>
                  </a:cubicBezTo>
                  <a:cubicBezTo>
                    <a:pt x="23" y="63"/>
                    <a:pt x="22" y="63"/>
                    <a:pt x="22" y="63"/>
                  </a:cubicBezTo>
                  <a:cubicBezTo>
                    <a:pt x="22" y="63"/>
                    <a:pt x="21" y="63"/>
                    <a:pt x="21" y="62"/>
                  </a:cubicBezTo>
                  <a:cubicBezTo>
                    <a:pt x="21" y="62"/>
                    <a:pt x="21" y="62"/>
                    <a:pt x="21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9" y="62"/>
                    <a:pt x="19" y="62"/>
                    <a:pt x="18" y="62"/>
                  </a:cubicBezTo>
                  <a:cubicBezTo>
                    <a:pt x="18" y="62"/>
                    <a:pt x="18" y="62"/>
                    <a:pt x="18" y="62"/>
                  </a:cubicBezTo>
                  <a:cubicBezTo>
                    <a:pt x="17" y="62"/>
                    <a:pt x="17" y="62"/>
                    <a:pt x="17" y="61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15" y="61"/>
                    <a:pt x="13" y="61"/>
                    <a:pt x="12" y="61"/>
                  </a:cubicBezTo>
                  <a:cubicBezTo>
                    <a:pt x="11" y="61"/>
                    <a:pt x="11" y="61"/>
                    <a:pt x="11" y="61"/>
                  </a:cubicBezTo>
                  <a:cubicBezTo>
                    <a:pt x="11" y="61"/>
                    <a:pt x="10" y="62"/>
                    <a:pt x="10" y="62"/>
                  </a:cubicBezTo>
                  <a:cubicBezTo>
                    <a:pt x="10" y="62"/>
                    <a:pt x="10" y="62"/>
                    <a:pt x="9" y="62"/>
                  </a:cubicBezTo>
                  <a:cubicBezTo>
                    <a:pt x="9" y="62"/>
                    <a:pt x="9" y="62"/>
                    <a:pt x="8" y="62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7" y="61"/>
                    <a:pt x="6" y="61"/>
                    <a:pt x="5" y="61"/>
                  </a:cubicBezTo>
                  <a:cubicBezTo>
                    <a:pt x="5" y="61"/>
                    <a:pt x="5" y="61"/>
                    <a:pt x="5" y="61"/>
                  </a:cubicBezTo>
                  <a:cubicBezTo>
                    <a:pt x="5" y="61"/>
                    <a:pt x="4" y="61"/>
                    <a:pt x="4" y="61"/>
                  </a:cubicBezTo>
                  <a:cubicBezTo>
                    <a:pt x="4" y="61"/>
                    <a:pt x="4" y="61"/>
                    <a:pt x="3" y="61"/>
                  </a:cubicBezTo>
                  <a:cubicBezTo>
                    <a:pt x="3" y="61"/>
                    <a:pt x="3" y="61"/>
                    <a:pt x="2" y="60"/>
                  </a:cubicBezTo>
                  <a:cubicBezTo>
                    <a:pt x="2" y="60"/>
                    <a:pt x="2" y="60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0" y="52"/>
                    <a:pt x="0" y="45"/>
                    <a:pt x="1" y="39"/>
                  </a:cubicBezTo>
                  <a:cubicBezTo>
                    <a:pt x="1" y="35"/>
                    <a:pt x="3" y="33"/>
                    <a:pt x="5" y="30"/>
                  </a:cubicBezTo>
                  <a:cubicBezTo>
                    <a:pt x="7" y="28"/>
                    <a:pt x="10" y="25"/>
                    <a:pt x="13" y="24"/>
                  </a:cubicBezTo>
                  <a:cubicBezTo>
                    <a:pt x="13" y="24"/>
                    <a:pt x="14" y="24"/>
                    <a:pt x="14" y="24"/>
                  </a:cubicBezTo>
                  <a:cubicBezTo>
                    <a:pt x="14" y="24"/>
                    <a:pt x="14" y="24"/>
                    <a:pt x="15" y="24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9" y="23"/>
                    <a:pt x="23" y="23"/>
                    <a:pt x="27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32" y="23"/>
                    <a:pt x="35" y="23"/>
                    <a:pt x="38" y="23"/>
                  </a:cubicBezTo>
                  <a:cubicBezTo>
                    <a:pt x="40" y="23"/>
                    <a:pt x="42" y="23"/>
                    <a:pt x="44" y="23"/>
                  </a:cubicBezTo>
                  <a:cubicBezTo>
                    <a:pt x="46" y="23"/>
                    <a:pt x="48" y="23"/>
                    <a:pt x="50" y="23"/>
                  </a:cubicBezTo>
                  <a:cubicBezTo>
                    <a:pt x="51" y="23"/>
                    <a:pt x="51" y="23"/>
                    <a:pt x="52" y="23"/>
                  </a:cubicBezTo>
                  <a:cubicBezTo>
                    <a:pt x="56" y="23"/>
                    <a:pt x="59" y="23"/>
                    <a:pt x="63" y="23"/>
                  </a:cubicBezTo>
                  <a:cubicBezTo>
                    <a:pt x="66" y="22"/>
                    <a:pt x="70" y="22"/>
                    <a:pt x="74" y="22"/>
                  </a:cubicBezTo>
                  <a:cubicBezTo>
                    <a:pt x="75" y="22"/>
                    <a:pt x="77" y="22"/>
                    <a:pt x="79" y="22"/>
                  </a:cubicBezTo>
                  <a:cubicBezTo>
                    <a:pt x="79" y="18"/>
                    <a:pt x="79" y="15"/>
                    <a:pt x="81" y="11"/>
                  </a:cubicBezTo>
                  <a:cubicBezTo>
                    <a:pt x="81" y="9"/>
                    <a:pt x="83" y="8"/>
                    <a:pt x="84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7" y="4"/>
                    <a:pt x="89" y="2"/>
                    <a:pt x="92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92" y="0"/>
                    <a:pt x="93" y="0"/>
                    <a:pt x="93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101" y="3"/>
                    <a:pt x="108" y="8"/>
                    <a:pt x="114" y="12"/>
                  </a:cubicBezTo>
                  <a:cubicBezTo>
                    <a:pt x="115" y="13"/>
                    <a:pt x="116" y="13"/>
                    <a:pt x="116" y="14"/>
                  </a:cubicBezTo>
                  <a:cubicBezTo>
                    <a:pt x="122" y="18"/>
                    <a:pt x="128" y="22"/>
                    <a:pt x="134" y="26"/>
                  </a:cubicBezTo>
                  <a:cubicBezTo>
                    <a:pt x="136" y="27"/>
                    <a:pt x="139" y="29"/>
                    <a:pt x="141" y="31"/>
                  </a:cubicBezTo>
                  <a:cubicBezTo>
                    <a:pt x="142" y="31"/>
                    <a:pt x="142" y="32"/>
                    <a:pt x="142" y="32"/>
                  </a:cubicBezTo>
                  <a:cubicBezTo>
                    <a:pt x="142" y="33"/>
                    <a:pt x="142" y="33"/>
                    <a:pt x="142" y="34"/>
                  </a:cubicBezTo>
                  <a:cubicBezTo>
                    <a:pt x="137" y="40"/>
                    <a:pt x="131" y="45"/>
                    <a:pt x="125" y="51"/>
                  </a:cubicBezTo>
                  <a:cubicBezTo>
                    <a:pt x="124" y="52"/>
                    <a:pt x="122" y="53"/>
                    <a:pt x="121" y="55"/>
                  </a:cubicBezTo>
                  <a:cubicBezTo>
                    <a:pt x="119" y="57"/>
                    <a:pt x="117" y="59"/>
                    <a:pt x="115" y="60"/>
                  </a:cubicBezTo>
                  <a:cubicBezTo>
                    <a:pt x="110" y="65"/>
                    <a:pt x="105" y="70"/>
                    <a:pt x="100" y="74"/>
                  </a:cubicBezTo>
                  <a:cubicBezTo>
                    <a:pt x="100" y="75"/>
                    <a:pt x="99" y="75"/>
                    <a:pt x="99" y="75"/>
                  </a:cubicBezTo>
                  <a:cubicBezTo>
                    <a:pt x="98" y="76"/>
                    <a:pt x="97" y="77"/>
                    <a:pt x="95" y="78"/>
                  </a:cubicBezTo>
                  <a:cubicBezTo>
                    <a:pt x="95" y="78"/>
                    <a:pt x="95" y="78"/>
                    <a:pt x="94" y="79"/>
                  </a:cubicBezTo>
                  <a:cubicBezTo>
                    <a:pt x="92" y="81"/>
                    <a:pt x="90" y="82"/>
                    <a:pt x="88" y="84"/>
                  </a:cubicBezTo>
                  <a:cubicBezTo>
                    <a:pt x="87" y="84"/>
                    <a:pt x="87" y="84"/>
                    <a:pt x="87" y="84"/>
                  </a:cubicBezTo>
                  <a:close/>
                  <a:moveTo>
                    <a:pt x="84" y="66"/>
                  </a:moveTo>
                  <a:cubicBezTo>
                    <a:pt x="84" y="67"/>
                    <a:pt x="84" y="68"/>
                    <a:pt x="84" y="69"/>
                  </a:cubicBezTo>
                  <a:cubicBezTo>
                    <a:pt x="84" y="69"/>
                    <a:pt x="84" y="69"/>
                    <a:pt x="84" y="69"/>
                  </a:cubicBezTo>
                  <a:cubicBezTo>
                    <a:pt x="85" y="72"/>
                    <a:pt x="86" y="77"/>
                    <a:pt x="88" y="79"/>
                  </a:cubicBezTo>
                  <a:cubicBezTo>
                    <a:pt x="89" y="79"/>
                    <a:pt x="90" y="78"/>
                    <a:pt x="92" y="76"/>
                  </a:cubicBezTo>
                  <a:cubicBezTo>
                    <a:pt x="92" y="76"/>
                    <a:pt x="93" y="76"/>
                    <a:pt x="93" y="75"/>
                  </a:cubicBezTo>
                  <a:cubicBezTo>
                    <a:pt x="94" y="74"/>
                    <a:pt x="96" y="73"/>
                    <a:pt x="97" y="73"/>
                  </a:cubicBezTo>
                  <a:cubicBezTo>
                    <a:pt x="97" y="72"/>
                    <a:pt x="96" y="71"/>
                    <a:pt x="96" y="70"/>
                  </a:cubicBezTo>
                  <a:cubicBezTo>
                    <a:pt x="96" y="70"/>
                    <a:pt x="96" y="70"/>
                    <a:pt x="96" y="70"/>
                  </a:cubicBezTo>
                  <a:cubicBezTo>
                    <a:pt x="95" y="71"/>
                    <a:pt x="94" y="72"/>
                    <a:pt x="93" y="72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2" y="74"/>
                    <a:pt x="91" y="74"/>
                    <a:pt x="90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90" y="75"/>
                    <a:pt x="90" y="74"/>
                    <a:pt x="89" y="74"/>
                  </a:cubicBezTo>
                  <a:cubicBezTo>
                    <a:pt x="89" y="74"/>
                    <a:pt x="89" y="74"/>
                    <a:pt x="89" y="73"/>
                  </a:cubicBezTo>
                  <a:cubicBezTo>
                    <a:pt x="89" y="72"/>
                    <a:pt x="90" y="71"/>
                    <a:pt x="91" y="70"/>
                  </a:cubicBezTo>
                  <a:cubicBezTo>
                    <a:pt x="92" y="70"/>
                    <a:pt x="92" y="70"/>
                    <a:pt x="92" y="70"/>
                  </a:cubicBezTo>
                  <a:cubicBezTo>
                    <a:pt x="92" y="69"/>
                    <a:pt x="92" y="69"/>
                    <a:pt x="93" y="69"/>
                  </a:cubicBezTo>
                  <a:cubicBezTo>
                    <a:pt x="95" y="67"/>
                    <a:pt x="95" y="66"/>
                    <a:pt x="95" y="66"/>
                  </a:cubicBezTo>
                  <a:cubicBezTo>
                    <a:pt x="95" y="66"/>
                    <a:pt x="95" y="66"/>
                    <a:pt x="95" y="66"/>
                  </a:cubicBezTo>
                  <a:cubicBezTo>
                    <a:pt x="95" y="63"/>
                    <a:pt x="94" y="60"/>
                    <a:pt x="94" y="56"/>
                  </a:cubicBezTo>
                  <a:cubicBezTo>
                    <a:pt x="92" y="58"/>
                    <a:pt x="90" y="60"/>
                    <a:pt x="89" y="61"/>
                  </a:cubicBezTo>
                  <a:cubicBezTo>
                    <a:pt x="88" y="62"/>
                    <a:pt x="87" y="63"/>
                    <a:pt x="87" y="63"/>
                  </a:cubicBezTo>
                  <a:cubicBezTo>
                    <a:pt x="86" y="64"/>
                    <a:pt x="85" y="65"/>
                    <a:pt x="84" y="66"/>
                  </a:cubicBezTo>
                  <a:close/>
                  <a:moveTo>
                    <a:pt x="97" y="50"/>
                  </a:moveTo>
                  <a:cubicBezTo>
                    <a:pt x="97" y="57"/>
                    <a:pt x="98" y="63"/>
                    <a:pt x="100" y="70"/>
                  </a:cubicBezTo>
                  <a:cubicBezTo>
                    <a:pt x="104" y="66"/>
                    <a:pt x="109" y="62"/>
                    <a:pt x="113" y="58"/>
                  </a:cubicBezTo>
                  <a:cubicBezTo>
                    <a:pt x="115" y="56"/>
                    <a:pt x="117" y="54"/>
                    <a:pt x="119" y="52"/>
                  </a:cubicBezTo>
                  <a:cubicBezTo>
                    <a:pt x="120" y="50"/>
                    <a:pt x="122" y="49"/>
                    <a:pt x="123" y="48"/>
                  </a:cubicBezTo>
                  <a:cubicBezTo>
                    <a:pt x="128" y="43"/>
                    <a:pt x="134" y="38"/>
                    <a:pt x="138" y="33"/>
                  </a:cubicBezTo>
                  <a:cubicBezTo>
                    <a:pt x="136" y="31"/>
                    <a:pt x="136" y="31"/>
                    <a:pt x="136" y="31"/>
                  </a:cubicBezTo>
                  <a:cubicBezTo>
                    <a:pt x="129" y="27"/>
                    <a:pt x="122" y="22"/>
                    <a:pt x="115" y="17"/>
                  </a:cubicBezTo>
                  <a:cubicBezTo>
                    <a:pt x="114" y="16"/>
                    <a:pt x="113" y="16"/>
                    <a:pt x="112" y="15"/>
                  </a:cubicBezTo>
                  <a:cubicBezTo>
                    <a:pt x="107" y="11"/>
                    <a:pt x="101" y="7"/>
                    <a:pt x="95" y="4"/>
                  </a:cubicBezTo>
                  <a:cubicBezTo>
                    <a:pt x="96" y="5"/>
                    <a:pt x="96" y="6"/>
                    <a:pt x="96" y="7"/>
                  </a:cubicBezTo>
                  <a:cubicBezTo>
                    <a:pt x="97" y="12"/>
                    <a:pt x="98" y="17"/>
                    <a:pt x="96" y="22"/>
                  </a:cubicBezTo>
                  <a:cubicBezTo>
                    <a:pt x="97" y="22"/>
                    <a:pt x="97" y="23"/>
                    <a:pt x="96" y="23"/>
                  </a:cubicBezTo>
                  <a:cubicBezTo>
                    <a:pt x="96" y="24"/>
                    <a:pt x="96" y="24"/>
                    <a:pt x="95" y="24"/>
                  </a:cubicBezTo>
                  <a:cubicBezTo>
                    <a:pt x="89" y="25"/>
                    <a:pt x="83" y="26"/>
                    <a:pt x="76" y="26"/>
                  </a:cubicBezTo>
                  <a:cubicBezTo>
                    <a:pt x="72" y="26"/>
                    <a:pt x="69" y="26"/>
                    <a:pt x="65" y="26"/>
                  </a:cubicBezTo>
                  <a:cubicBezTo>
                    <a:pt x="62" y="26"/>
                    <a:pt x="58" y="26"/>
                    <a:pt x="55" y="26"/>
                  </a:cubicBezTo>
                  <a:cubicBezTo>
                    <a:pt x="54" y="26"/>
                    <a:pt x="53" y="26"/>
                    <a:pt x="52" y="26"/>
                  </a:cubicBezTo>
                  <a:cubicBezTo>
                    <a:pt x="49" y="26"/>
                    <a:pt x="46" y="26"/>
                    <a:pt x="43" y="26"/>
                  </a:cubicBezTo>
                  <a:cubicBezTo>
                    <a:pt x="40" y="26"/>
                    <a:pt x="37" y="26"/>
                    <a:pt x="34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0" y="26"/>
                    <a:pt x="27" y="26"/>
                    <a:pt x="24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7"/>
                    <a:pt x="17" y="27"/>
                    <a:pt x="14" y="28"/>
                  </a:cubicBezTo>
                  <a:cubicBezTo>
                    <a:pt x="14" y="28"/>
                    <a:pt x="14" y="29"/>
                    <a:pt x="14" y="29"/>
                  </a:cubicBezTo>
                  <a:cubicBezTo>
                    <a:pt x="12" y="32"/>
                    <a:pt x="12" y="36"/>
                    <a:pt x="12" y="39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1"/>
                  </a:cubicBezTo>
                  <a:cubicBezTo>
                    <a:pt x="11" y="45"/>
                    <a:pt x="11" y="49"/>
                    <a:pt x="14" y="49"/>
                  </a:cubicBezTo>
                  <a:cubicBezTo>
                    <a:pt x="15" y="50"/>
                    <a:pt x="16" y="50"/>
                    <a:pt x="18" y="50"/>
                  </a:cubicBezTo>
                  <a:cubicBezTo>
                    <a:pt x="19" y="50"/>
                    <a:pt x="20" y="50"/>
                    <a:pt x="22" y="50"/>
                  </a:cubicBezTo>
                  <a:cubicBezTo>
                    <a:pt x="22" y="50"/>
                    <a:pt x="23" y="49"/>
                    <a:pt x="24" y="49"/>
                  </a:cubicBezTo>
                  <a:cubicBezTo>
                    <a:pt x="26" y="49"/>
                    <a:pt x="29" y="49"/>
                    <a:pt x="31" y="49"/>
                  </a:cubicBezTo>
                  <a:cubicBezTo>
                    <a:pt x="33" y="49"/>
                    <a:pt x="36" y="49"/>
                    <a:pt x="38" y="49"/>
                  </a:cubicBezTo>
                  <a:cubicBezTo>
                    <a:pt x="40" y="49"/>
                    <a:pt x="43" y="49"/>
                    <a:pt x="45" y="49"/>
                  </a:cubicBezTo>
                  <a:cubicBezTo>
                    <a:pt x="46" y="48"/>
                    <a:pt x="46" y="48"/>
                    <a:pt x="47" y="47"/>
                  </a:cubicBezTo>
                  <a:cubicBezTo>
                    <a:pt x="47" y="47"/>
                    <a:pt x="47" y="47"/>
                    <a:pt x="48" y="47"/>
                  </a:cubicBezTo>
                  <a:cubicBezTo>
                    <a:pt x="48" y="47"/>
                    <a:pt x="49" y="47"/>
                    <a:pt x="49" y="48"/>
                  </a:cubicBezTo>
                  <a:cubicBezTo>
                    <a:pt x="49" y="48"/>
                    <a:pt x="49" y="48"/>
                    <a:pt x="49" y="48"/>
                  </a:cubicBezTo>
                  <a:cubicBezTo>
                    <a:pt x="53" y="48"/>
                    <a:pt x="57" y="48"/>
                    <a:pt x="61" y="47"/>
                  </a:cubicBezTo>
                  <a:cubicBezTo>
                    <a:pt x="63" y="47"/>
                    <a:pt x="66" y="47"/>
                    <a:pt x="68" y="47"/>
                  </a:cubicBezTo>
                  <a:cubicBezTo>
                    <a:pt x="72" y="46"/>
                    <a:pt x="76" y="46"/>
                    <a:pt x="82" y="45"/>
                  </a:cubicBezTo>
                  <a:cubicBezTo>
                    <a:pt x="83" y="45"/>
                    <a:pt x="84" y="45"/>
                    <a:pt x="85" y="45"/>
                  </a:cubicBezTo>
                  <a:cubicBezTo>
                    <a:pt x="87" y="44"/>
                    <a:pt x="90" y="44"/>
                    <a:pt x="92" y="44"/>
                  </a:cubicBezTo>
                  <a:cubicBezTo>
                    <a:pt x="93" y="43"/>
                    <a:pt x="94" y="43"/>
                    <a:pt x="94" y="43"/>
                  </a:cubicBezTo>
                  <a:cubicBezTo>
                    <a:pt x="94" y="43"/>
                    <a:pt x="95" y="43"/>
                    <a:pt x="95" y="43"/>
                  </a:cubicBezTo>
                  <a:cubicBezTo>
                    <a:pt x="96" y="43"/>
                    <a:pt x="97" y="43"/>
                    <a:pt x="97" y="44"/>
                  </a:cubicBezTo>
                  <a:cubicBezTo>
                    <a:pt x="97" y="45"/>
                    <a:pt x="97" y="47"/>
                    <a:pt x="97" y="48"/>
                  </a:cubicBezTo>
                  <a:cubicBezTo>
                    <a:pt x="97" y="48"/>
                    <a:pt x="98" y="48"/>
                    <a:pt x="98" y="49"/>
                  </a:cubicBezTo>
                  <a:cubicBezTo>
                    <a:pt x="98" y="49"/>
                    <a:pt x="98" y="50"/>
                    <a:pt x="97" y="50"/>
                  </a:cubicBezTo>
                  <a:cubicBezTo>
                    <a:pt x="97" y="50"/>
                    <a:pt x="97" y="50"/>
                    <a:pt x="97" y="50"/>
                  </a:cubicBezTo>
                  <a:close/>
                  <a:moveTo>
                    <a:pt x="61" y="58"/>
                  </a:moveTo>
                  <a:cubicBezTo>
                    <a:pt x="61" y="58"/>
                    <a:pt x="62" y="58"/>
                    <a:pt x="62" y="58"/>
                  </a:cubicBezTo>
                  <a:cubicBezTo>
                    <a:pt x="62" y="58"/>
                    <a:pt x="63" y="58"/>
                    <a:pt x="63" y="58"/>
                  </a:cubicBezTo>
                  <a:cubicBezTo>
                    <a:pt x="63" y="58"/>
                    <a:pt x="63" y="58"/>
                    <a:pt x="63" y="57"/>
                  </a:cubicBezTo>
                  <a:cubicBezTo>
                    <a:pt x="64" y="56"/>
                    <a:pt x="64" y="55"/>
                    <a:pt x="65" y="55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55"/>
                    <a:pt x="65" y="55"/>
                    <a:pt x="64" y="55"/>
                  </a:cubicBezTo>
                  <a:cubicBezTo>
                    <a:pt x="63" y="56"/>
                    <a:pt x="62" y="57"/>
                    <a:pt x="61" y="57"/>
                  </a:cubicBezTo>
                  <a:cubicBezTo>
                    <a:pt x="61" y="58"/>
                    <a:pt x="60" y="58"/>
                    <a:pt x="60" y="58"/>
                  </a:cubicBezTo>
                  <a:cubicBezTo>
                    <a:pt x="60" y="58"/>
                    <a:pt x="60" y="58"/>
                    <a:pt x="61" y="58"/>
                  </a:cubicBezTo>
                  <a:close/>
                  <a:moveTo>
                    <a:pt x="53" y="58"/>
                  </a:moveTo>
                  <a:cubicBezTo>
                    <a:pt x="54" y="58"/>
                    <a:pt x="55" y="58"/>
                    <a:pt x="55" y="58"/>
                  </a:cubicBezTo>
                  <a:cubicBezTo>
                    <a:pt x="56" y="57"/>
                    <a:pt x="58" y="56"/>
                    <a:pt x="59" y="55"/>
                  </a:cubicBezTo>
                  <a:cubicBezTo>
                    <a:pt x="60" y="55"/>
                    <a:pt x="60" y="55"/>
                    <a:pt x="60" y="54"/>
                  </a:cubicBezTo>
                  <a:cubicBezTo>
                    <a:pt x="62" y="53"/>
                    <a:pt x="63" y="53"/>
                    <a:pt x="64" y="52"/>
                  </a:cubicBezTo>
                  <a:cubicBezTo>
                    <a:pt x="64" y="52"/>
                    <a:pt x="64" y="52"/>
                    <a:pt x="64" y="51"/>
                  </a:cubicBezTo>
                  <a:cubicBezTo>
                    <a:pt x="65" y="51"/>
                    <a:pt x="66" y="51"/>
                    <a:pt x="66" y="50"/>
                  </a:cubicBezTo>
                  <a:cubicBezTo>
                    <a:pt x="65" y="50"/>
                    <a:pt x="62" y="51"/>
                    <a:pt x="62" y="51"/>
                  </a:cubicBezTo>
                  <a:cubicBezTo>
                    <a:pt x="62" y="51"/>
                    <a:pt x="62" y="51"/>
                    <a:pt x="62" y="51"/>
                  </a:cubicBezTo>
                  <a:cubicBezTo>
                    <a:pt x="60" y="53"/>
                    <a:pt x="58" y="55"/>
                    <a:pt x="56" y="56"/>
                  </a:cubicBezTo>
                  <a:cubicBezTo>
                    <a:pt x="55" y="57"/>
                    <a:pt x="54" y="57"/>
                    <a:pt x="54" y="58"/>
                  </a:cubicBezTo>
                  <a:cubicBezTo>
                    <a:pt x="54" y="58"/>
                    <a:pt x="54" y="58"/>
                    <a:pt x="53" y="58"/>
                  </a:cubicBezTo>
                  <a:close/>
                  <a:moveTo>
                    <a:pt x="32" y="53"/>
                  </a:moveTo>
                  <a:cubicBezTo>
                    <a:pt x="31" y="54"/>
                    <a:pt x="30" y="56"/>
                    <a:pt x="28" y="57"/>
                  </a:cubicBezTo>
                  <a:cubicBezTo>
                    <a:pt x="28" y="58"/>
                    <a:pt x="28" y="58"/>
                    <a:pt x="27" y="58"/>
                  </a:cubicBezTo>
                  <a:cubicBezTo>
                    <a:pt x="28" y="58"/>
                    <a:pt x="29" y="58"/>
                    <a:pt x="30" y="58"/>
                  </a:cubicBezTo>
                  <a:cubicBezTo>
                    <a:pt x="31" y="57"/>
                    <a:pt x="32" y="56"/>
                    <a:pt x="33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5" y="54"/>
                    <a:pt x="37" y="53"/>
                    <a:pt x="38" y="53"/>
                  </a:cubicBezTo>
                  <a:cubicBezTo>
                    <a:pt x="36" y="53"/>
                    <a:pt x="34" y="53"/>
                    <a:pt x="32" y="53"/>
                  </a:cubicBezTo>
                  <a:close/>
                  <a:moveTo>
                    <a:pt x="49" y="58"/>
                  </a:moveTo>
                  <a:cubicBezTo>
                    <a:pt x="50" y="57"/>
                    <a:pt x="51" y="56"/>
                    <a:pt x="52" y="55"/>
                  </a:cubicBezTo>
                  <a:cubicBezTo>
                    <a:pt x="52" y="55"/>
                    <a:pt x="53" y="55"/>
                    <a:pt x="53" y="55"/>
                  </a:cubicBezTo>
                  <a:cubicBezTo>
                    <a:pt x="53" y="54"/>
                    <a:pt x="54" y="54"/>
                    <a:pt x="54" y="54"/>
                  </a:cubicBezTo>
                  <a:cubicBezTo>
                    <a:pt x="56" y="53"/>
                    <a:pt x="57" y="52"/>
                    <a:pt x="58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6" y="53"/>
                    <a:pt x="53" y="54"/>
                    <a:pt x="51" y="55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50" y="56"/>
                    <a:pt x="49" y="57"/>
                    <a:pt x="48" y="57"/>
                  </a:cubicBezTo>
                  <a:cubicBezTo>
                    <a:pt x="47" y="58"/>
                    <a:pt x="47" y="58"/>
                    <a:pt x="47" y="58"/>
                  </a:cubicBezTo>
                  <a:cubicBezTo>
                    <a:pt x="48" y="58"/>
                    <a:pt x="48" y="58"/>
                    <a:pt x="49" y="58"/>
                  </a:cubicBezTo>
                  <a:close/>
                  <a:moveTo>
                    <a:pt x="15" y="58"/>
                  </a:moveTo>
                  <a:cubicBezTo>
                    <a:pt x="16" y="58"/>
                    <a:pt x="17" y="58"/>
                    <a:pt x="18" y="58"/>
                  </a:cubicBezTo>
                  <a:cubicBezTo>
                    <a:pt x="19" y="57"/>
                    <a:pt x="19" y="57"/>
                    <a:pt x="20" y="56"/>
                  </a:cubicBezTo>
                  <a:cubicBezTo>
                    <a:pt x="20" y="56"/>
                    <a:pt x="20" y="56"/>
                    <a:pt x="21" y="56"/>
                  </a:cubicBezTo>
                  <a:cubicBezTo>
                    <a:pt x="22" y="55"/>
                    <a:pt x="23" y="54"/>
                    <a:pt x="24" y="53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1" y="53"/>
                    <a:pt x="20" y="53"/>
                    <a:pt x="20" y="53"/>
                  </a:cubicBezTo>
                  <a:cubicBezTo>
                    <a:pt x="18" y="55"/>
                    <a:pt x="17" y="56"/>
                    <a:pt x="15" y="57"/>
                  </a:cubicBezTo>
                  <a:cubicBezTo>
                    <a:pt x="15" y="57"/>
                    <a:pt x="15" y="58"/>
                    <a:pt x="15" y="58"/>
                  </a:cubicBezTo>
                  <a:close/>
                  <a:moveTo>
                    <a:pt x="12" y="52"/>
                  </a:moveTo>
                  <a:cubicBezTo>
                    <a:pt x="11" y="53"/>
                    <a:pt x="11" y="54"/>
                    <a:pt x="10" y="55"/>
                  </a:cubicBezTo>
                  <a:cubicBezTo>
                    <a:pt x="10" y="55"/>
                    <a:pt x="9" y="55"/>
                    <a:pt x="9" y="56"/>
                  </a:cubicBezTo>
                  <a:cubicBezTo>
                    <a:pt x="8" y="56"/>
                    <a:pt x="8" y="57"/>
                    <a:pt x="8" y="57"/>
                  </a:cubicBezTo>
                  <a:cubicBezTo>
                    <a:pt x="8" y="57"/>
                    <a:pt x="7" y="58"/>
                    <a:pt x="7" y="58"/>
                  </a:cubicBezTo>
                  <a:cubicBezTo>
                    <a:pt x="8" y="58"/>
                    <a:pt x="9" y="58"/>
                    <a:pt x="10" y="58"/>
                  </a:cubicBezTo>
                  <a:cubicBezTo>
                    <a:pt x="12" y="56"/>
                    <a:pt x="14" y="55"/>
                    <a:pt x="16" y="53"/>
                  </a:cubicBezTo>
                  <a:cubicBezTo>
                    <a:pt x="15" y="53"/>
                    <a:pt x="13" y="53"/>
                    <a:pt x="12" y="52"/>
                  </a:cubicBezTo>
                  <a:close/>
                  <a:moveTo>
                    <a:pt x="41" y="58"/>
                  </a:moveTo>
                  <a:cubicBezTo>
                    <a:pt x="42" y="58"/>
                    <a:pt x="42" y="58"/>
                    <a:pt x="43" y="58"/>
                  </a:cubicBezTo>
                  <a:cubicBezTo>
                    <a:pt x="43" y="58"/>
                    <a:pt x="43" y="58"/>
                    <a:pt x="43" y="58"/>
                  </a:cubicBezTo>
                  <a:cubicBezTo>
                    <a:pt x="44" y="56"/>
                    <a:pt x="46" y="55"/>
                    <a:pt x="47" y="54"/>
                  </a:cubicBezTo>
                  <a:cubicBezTo>
                    <a:pt x="47" y="54"/>
                    <a:pt x="48" y="54"/>
                    <a:pt x="48" y="53"/>
                  </a:cubicBezTo>
                  <a:cubicBezTo>
                    <a:pt x="49" y="53"/>
                    <a:pt x="50" y="52"/>
                    <a:pt x="51" y="52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49" y="52"/>
                    <a:pt x="48" y="52"/>
                    <a:pt x="46" y="52"/>
                  </a:cubicBezTo>
                  <a:cubicBezTo>
                    <a:pt x="45" y="53"/>
                    <a:pt x="44" y="54"/>
                    <a:pt x="43" y="55"/>
                  </a:cubicBezTo>
                  <a:cubicBezTo>
                    <a:pt x="42" y="55"/>
                    <a:pt x="41" y="56"/>
                    <a:pt x="41" y="57"/>
                  </a:cubicBezTo>
                  <a:cubicBezTo>
                    <a:pt x="40" y="57"/>
                    <a:pt x="40" y="57"/>
                    <a:pt x="40" y="58"/>
                  </a:cubicBezTo>
                  <a:cubicBezTo>
                    <a:pt x="40" y="58"/>
                    <a:pt x="41" y="58"/>
                    <a:pt x="41" y="58"/>
                  </a:cubicBezTo>
                  <a:close/>
                  <a:moveTo>
                    <a:pt x="84" y="57"/>
                  </a:moveTo>
                  <a:cubicBezTo>
                    <a:pt x="84" y="57"/>
                    <a:pt x="84" y="57"/>
                    <a:pt x="84" y="57"/>
                  </a:cubicBezTo>
                  <a:cubicBezTo>
                    <a:pt x="84" y="57"/>
                    <a:pt x="84" y="57"/>
                    <a:pt x="84" y="58"/>
                  </a:cubicBezTo>
                  <a:cubicBezTo>
                    <a:pt x="85" y="57"/>
                    <a:pt x="86" y="56"/>
                    <a:pt x="87" y="55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90" y="52"/>
                    <a:pt x="92" y="51"/>
                    <a:pt x="93" y="50"/>
                  </a:cubicBezTo>
                  <a:cubicBezTo>
                    <a:pt x="93" y="49"/>
                    <a:pt x="93" y="48"/>
                    <a:pt x="93" y="47"/>
                  </a:cubicBezTo>
                  <a:cubicBezTo>
                    <a:pt x="92" y="48"/>
                    <a:pt x="90" y="49"/>
                    <a:pt x="89" y="51"/>
                  </a:cubicBezTo>
                  <a:cubicBezTo>
                    <a:pt x="89" y="52"/>
                    <a:pt x="88" y="52"/>
                    <a:pt x="88" y="52"/>
                  </a:cubicBezTo>
                  <a:cubicBezTo>
                    <a:pt x="86" y="54"/>
                    <a:pt x="85" y="55"/>
                    <a:pt x="84" y="57"/>
                  </a:cubicBezTo>
                  <a:close/>
                  <a:moveTo>
                    <a:pt x="84" y="48"/>
                  </a:moveTo>
                  <a:cubicBezTo>
                    <a:pt x="84" y="48"/>
                    <a:pt x="84" y="48"/>
                    <a:pt x="84" y="49"/>
                  </a:cubicBezTo>
                  <a:cubicBezTo>
                    <a:pt x="85" y="49"/>
                    <a:pt x="84" y="50"/>
                    <a:pt x="84" y="50"/>
                  </a:cubicBezTo>
                  <a:cubicBezTo>
                    <a:pt x="81" y="53"/>
                    <a:pt x="77" y="55"/>
                    <a:pt x="74" y="57"/>
                  </a:cubicBezTo>
                  <a:cubicBezTo>
                    <a:pt x="74" y="57"/>
                    <a:pt x="74" y="57"/>
                    <a:pt x="74" y="57"/>
                  </a:cubicBezTo>
                  <a:cubicBezTo>
                    <a:pt x="76" y="57"/>
                    <a:pt x="78" y="57"/>
                    <a:pt x="80" y="57"/>
                  </a:cubicBezTo>
                  <a:cubicBezTo>
                    <a:pt x="80" y="56"/>
                    <a:pt x="81" y="56"/>
                    <a:pt x="81" y="55"/>
                  </a:cubicBezTo>
                  <a:cubicBezTo>
                    <a:pt x="81" y="55"/>
                    <a:pt x="82" y="55"/>
                    <a:pt x="82" y="55"/>
                  </a:cubicBezTo>
                  <a:cubicBezTo>
                    <a:pt x="83" y="53"/>
                    <a:pt x="85" y="51"/>
                    <a:pt x="86" y="49"/>
                  </a:cubicBezTo>
                  <a:cubicBezTo>
                    <a:pt x="86" y="49"/>
                    <a:pt x="87" y="49"/>
                    <a:pt x="87" y="48"/>
                  </a:cubicBezTo>
                  <a:cubicBezTo>
                    <a:pt x="87" y="48"/>
                    <a:pt x="88" y="48"/>
                    <a:pt x="88" y="47"/>
                  </a:cubicBezTo>
                  <a:cubicBezTo>
                    <a:pt x="87" y="47"/>
                    <a:pt x="86" y="48"/>
                    <a:pt x="85" y="48"/>
                  </a:cubicBezTo>
                  <a:cubicBezTo>
                    <a:pt x="85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lose/>
                  <a:moveTo>
                    <a:pt x="9" y="31"/>
                  </a:moveTo>
                  <a:cubicBezTo>
                    <a:pt x="9" y="31"/>
                    <a:pt x="9" y="31"/>
                    <a:pt x="9" y="31"/>
                  </a:cubicBezTo>
                  <a:cubicBezTo>
                    <a:pt x="6" y="33"/>
                    <a:pt x="5" y="36"/>
                    <a:pt x="4" y="40"/>
                  </a:cubicBezTo>
                  <a:cubicBezTo>
                    <a:pt x="3" y="45"/>
                    <a:pt x="4" y="50"/>
                    <a:pt x="5" y="55"/>
                  </a:cubicBezTo>
                  <a:cubicBezTo>
                    <a:pt x="5" y="55"/>
                    <a:pt x="5" y="55"/>
                    <a:pt x="6" y="55"/>
                  </a:cubicBezTo>
                  <a:cubicBezTo>
                    <a:pt x="6" y="54"/>
                    <a:pt x="6" y="54"/>
                    <a:pt x="7" y="54"/>
                  </a:cubicBezTo>
                  <a:cubicBezTo>
                    <a:pt x="8" y="53"/>
                    <a:pt x="9" y="52"/>
                    <a:pt x="10" y="51"/>
                  </a:cubicBezTo>
                  <a:cubicBezTo>
                    <a:pt x="10" y="51"/>
                    <a:pt x="9" y="50"/>
                    <a:pt x="9" y="50"/>
                  </a:cubicBezTo>
                  <a:cubicBezTo>
                    <a:pt x="7" y="48"/>
                    <a:pt x="8" y="43"/>
                    <a:pt x="8" y="40"/>
                  </a:cubicBezTo>
                  <a:cubicBezTo>
                    <a:pt x="8" y="39"/>
                    <a:pt x="8" y="39"/>
                    <a:pt x="8" y="38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8" y="36"/>
                    <a:pt x="9" y="33"/>
                    <a:pt x="9" y="31"/>
                  </a:cubicBezTo>
                  <a:close/>
                  <a:moveTo>
                    <a:pt x="28" y="53"/>
                  </a:moveTo>
                  <a:cubicBezTo>
                    <a:pt x="28" y="53"/>
                    <a:pt x="28" y="53"/>
                    <a:pt x="27" y="53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7" y="54"/>
                    <a:pt x="28" y="53"/>
                    <a:pt x="28" y="53"/>
                  </a:cubicBezTo>
                  <a:close/>
                  <a:moveTo>
                    <a:pt x="93" y="53"/>
                  </a:moveTo>
                  <a:cubicBezTo>
                    <a:pt x="93" y="53"/>
                    <a:pt x="93" y="54"/>
                    <a:pt x="94" y="54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lose/>
                  <a:moveTo>
                    <a:pt x="69" y="50"/>
                  </a:moveTo>
                  <a:cubicBezTo>
                    <a:pt x="69" y="50"/>
                    <a:pt x="69" y="50"/>
                    <a:pt x="69" y="50"/>
                  </a:cubicBezTo>
                  <a:cubicBezTo>
                    <a:pt x="69" y="52"/>
                    <a:pt x="68" y="53"/>
                    <a:pt x="67" y="54"/>
                  </a:cubicBezTo>
                  <a:cubicBezTo>
                    <a:pt x="68" y="53"/>
                    <a:pt x="68" y="53"/>
                    <a:pt x="69" y="52"/>
                  </a:cubicBezTo>
                  <a:cubicBezTo>
                    <a:pt x="70" y="51"/>
                    <a:pt x="72" y="51"/>
                    <a:pt x="73" y="50"/>
                  </a:cubicBezTo>
                  <a:cubicBezTo>
                    <a:pt x="71" y="50"/>
                    <a:pt x="70" y="50"/>
                    <a:pt x="69" y="50"/>
                  </a:cubicBezTo>
                  <a:close/>
                  <a:moveTo>
                    <a:pt x="77" y="49"/>
                  </a:moveTo>
                  <a:cubicBezTo>
                    <a:pt x="77" y="49"/>
                    <a:pt x="77" y="50"/>
                    <a:pt x="77" y="50"/>
                  </a:cubicBezTo>
                  <a:cubicBezTo>
                    <a:pt x="77" y="50"/>
                    <a:pt x="78" y="49"/>
                    <a:pt x="78" y="49"/>
                  </a:cubicBezTo>
                  <a:cubicBezTo>
                    <a:pt x="78" y="49"/>
                    <a:pt x="77" y="49"/>
                    <a:pt x="77" y="49"/>
                  </a:cubicBezTo>
                  <a:close/>
                  <a:moveTo>
                    <a:pt x="82" y="17"/>
                  </a:moveTo>
                  <a:cubicBezTo>
                    <a:pt x="82" y="19"/>
                    <a:pt x="82" y="20"/>
                    <a:pt x="82" y="22"/>
                  </a:cubicBezTo>
                  <a:cubicBezTo>
                    <a:pt x="83" y="22"/>
                    <a:pt x="84" y="22"/>
                    <a:pt x="85" y="22"/>
                  </a:cubicBezTo>
                  <a:cubicBezTo>
                    <a:pt x="86" y="21"/>
                    <a:pt x="87" y="20"/>
                    <a:pt x="88" y="19"/>
                  </a:cubicBezTo>
                  <a:cubicBezTo>
                    <a:pt x="88" y="19"/>
                    <a:pt x="89" y="19"/>
                    <a:pt x="89" y="19"/>
                  </a:cubicBezTo>
                  <a:cubicBezTo>
                    <a:pt x="89" y="19"/>
                    <a:pt x="89" y="19"/>
                    <a:pt x="89" y="19"/>
                  </a:cubicBezTo>
                  <a:cubicBezTo>
                    <a:pt x="91" y="18"/>
                    <a:pt x="92" y="17"/>
                    <a:pt x="93" y="16"/>
                  </a:cubicBezTo>
                  <a:cubicBezTo>
                    <a:pt x="93" y="16"/>
                    <a:pt x="93" y="15"/>
                    <a:pt x="94" y="15"/>
                  </a:cubicBezTo>
                  <a:cubicBezTo>
                    <a:pt x="93" y="14"/>
                    <a:pt x="93" y="12"/>
                    <a:pt x="93" y="11"/>
                  </a:cubicBezTo>
                  <a:cubicBezTo>
                    <a:pt x="92" y="12"/>
                    <a:pt x="91" y="13"/>
                    <a:pt x="90" y="13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7" y="15"/>
                    <a:pt x="85" y="17"/>
                    <a:pt x="84" y="17"/>
                  </a:cubicBezTo>
                  <a:cubicBezTo>
                    <a:pt x="83" y="17"/>
                    <a:pt x="83" y="17"/>
                    <a:pt x="83" y="17"/>
                  </a:cubicBezTo>
                  <a:cubicBezTo>
                    <a:pt x="83" y="17"/>
                    <a:pt x="83" y="17"/>
                    <a:pt x="82" y="17"/>
                  </a:cubicBezTo>
                  <a:close/>
                  <a:moveTo>
                    <a:pt x="94" y="19"/>
                  </a:moveTo>
                  <a:cubicBezTo>
                    <a:pt x="93" y="20"/>
                    <a:pt x="92" y="20"/>
                    <a:pt x="91" y="21"/>
                  </a:cubicBezTo>
                  <a:cubicBezTo>
                    <a:pt x="91" y="21"/>
                    <a:pt x="91" y="21"/>
                    <a:pt x="91" y="21"/>
                  </a:cubicBezTo>
                  <a:cubicBezTo>
                    <a:pt x="92" y="21"/>
                    <a:pt x="93" y="21"/>
                    <a:pt x="93" y="21"/>
                  </a:cubicBezTo>
                  <a:cubicBezTo>
                    <a:pt x="94" y="20"/>
                    <a:pt x="94" y="20"/>
                    <a:pt x="94" y="19"/>
                  </a:cubicBezTo>
                  <a:close/>
                  <a:moveTo>
                    <a:pt x="84" y="13"/>
                  </a:moveTo>
                  <a:cubicBezTo>
                    <a:pt x="84" y="14"/>
                    <a:pt x="83" y="14"/>
                    <a:pt x="83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4" y="13"/>
                    <a:pt x="85" y="13"/>
                    <a:pt x="86" y="12"/>
                  </a:cubicBezTo>
                  <a:cubicBezTo>
                    <a:pt x="87" y="12"/>
                    <a:pt x="87" y="12"/>
                    <a:pt x="87" y="11"/>
                  </a:cubicBezTo>
                  <a:cubicBezTo>
                    <a:pt x="89" y="10"/>
                    <a:pt x="91" y="9"/>
                    <a:pt x="93" y="8"/>
                  </a:cubicBezTo>
                  <a:cubicBezTo>
                    <a:pt x="93" y="8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1" y="7"/>
                    <a:pt x="91" y="7"/>
                  </a:cubicBezTo>
                  <a:cubicBezTo>
                    <a:pt x="91" y="8"/>
                    <a:pt x="91" y="8"/>
                    <a:pt x="91" y="8"/>
                  </a:cubicBezTo>
                  <a:cubicBezTo>
                    <a:pt x="90" y="8"/>
                    <a:pt x="89" y="9"/>
                    <a:pt x="88" y="10"/>
                  </a:cubicBezTo>
                  <a:cubicBezTo>
                    <a:pt x="88" y="10"/>
                    <a:pt x="88" y="10"/>
                    <a:pt x="88" y="10"/>
                  </a:cubicBezTo>
                  <a:cubicBezTo>
                    <a:pt x="87" y="10"/>
                    <a:pt x="87" y="11"/>
                    <a:pt x="86" y="11"/>
                  </a:cubicBezTo>
                  <a:cubicBezTo>
                    <a:pt x="86" y="12"/>
                    <a:pt x="85" y="13"/>
                    <a:pt x="84" y="13"/>
                  </a:cubicBezTo>
                  <a:close/>
                  <a:moveTo>
                    <a:pt x="91" y="4"/>
                  </a:moveTo>
                  <a:cubicBezTo>
                    <a:pt x="92" y="4"/>
                    <a:pt x="92" y="5"/>
                    <a:pt x="92" y="5"/>
                  </a:cubicBezTo>
                  <a:cubicBezTo>
                    <a:pt x="92" y="4"/>
                    <a:pt x="92" y="4"/>
                    <a:pt x="92" y="4"/>
                  </a:cubicBezTo>
                  <a:cubicBezTo>
                    <a:pt x="92" y="4"/>
                    <a:pt x="92" y="4"/>
                    <a:pt x="91" y="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lIns="68589" tIns="34295" rIns="68589" bIns="34295"/>
            <a:lstStyle/>
            <a:p>
              <a:endParaRPr lang="zh-CN" altLang="en-US"/>
            </a:p>
          </p:txBody>
        </p:sp>
      </p:grpSp>
      <p:pic>
        <p:nvPicPr>
          <p:cNvPr id="10" name="组合 39"/>
          <p:cNvPicPr>
            <a:picLocks noChangeArrowheads="1"/>
          </p:cNvPicPr>
          <p:nvPr/>
        </p:nvPicPr>
        <p:blipFill>
          <a:blip r:embed="rId3">
            <a:lum bright="-100000"/>
          </a:blip>
          <a:srcRect/>
          <a:stretch>
            <a:fillRect/>
          </a:stretch>
        </p:blipFill>
        <p:spPr bwMode="auto">
          <a:xfrm rot="2688567">
            <a:off x="544627" y="1001169"/>
            <a:ext cx="388937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2" name="组合 21"/>
          <p:cNvGrpSpPr/>
          <p:nvPr/>
        </p:nvGrpSpPr>
        <p:grpSpPr>
          <a:xfrm>
            <a:off x="2084833" y="2344093"/>
            <a:ext cx="242083" cy="1135132"/>
            <a:chOff x="1968500" y="2360769"/>
            <a:chExt cx="242083" cy="1135132"/>
          </a:xfrm>
        </p:grpSpPr>
        <p:cxnSp>
          <p:nvCxnSpPr>
            <p:cNvPr id="39" name="直接连接符 38"/>
            <p:cNvCxnSpPr/>
            <p:nvPr/>
          </p:nvCxnSpPr>
          <p:spPr>
            <a:xfrm>
              <a:off x="1968500" y="2360769"/>
              <a:ext cx="0" cy="11343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组合 39"/>
            <p:cNvGrpSpPr/>
            <p:nvPr/>
          </p:nvGrpSpPr>
          <p:grpSpPr>
            <a:xfrm>
              <a:off x="1988672" y="3302227"/>
              <a:ext cx="221911" cy="193674"/>
              <a:chOff x="3135086" y="3462161"/>
              <a:chExt cx="221911" cy="193674"/>
            </a:xfrm>
          </p:grpSpPr>
          <p:cxnSp>
            <p:nvCxnSpPr>
              <p:cNvPr id="46" name="直接连接符 45"/>
              <p:cNvCxnSpPr/>
              <p:nvPr/>
            </p:nvCxnSpPr>
            <p:spPr>
              <a:xfrm>
                <a:off x="3135086" y="3467327"/>
                <a:ext cx="221911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/>
              <p:cNvCxnSpPr/>
              <p:nvPr/>
            </p:nvCxnSpPr>
            <p:spPr>
              <a:xfrm>
                <a:off x="3346665" y="3462161"/>
                <a:ext cx="5166" cy="19367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8" name="文本框 47"/>
          <p:cNvSpPr txBox="1"/>
          <p:nvPr/>
        </p:nvSpPr>
        <p:spPr>
          <a:xfrm>
            <a:off x="1337195" y="1829066"/>
            <a:ext cx="868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</a:rPr>
              <a:t>a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1362075" y="3477454"/>
            <a:ext cx="868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</a:rPr>
              <a:t>b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cxnSp>
        <p:nvCxnSpPr>
          <p:cNvPr id="54" name="直接连接符 53"/>
          <p:cNvCxnSpPr/>
          <p:nvPr/>
        </p:nvCxnSpPr>
        <p:spPr>
          <a:xfrm>
            <a:off x="1053283" y="2358458"/>
            <a:ext cx="1057660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/>
          <p:cNvCxnSpPr/>
          <p:nvPr/>
        </p:nvCxnSpPr>
        <p:spPr>
          <a:xfrm flipV="1">
            <a:off x="1032541" y="3485557"/>
            <a:ext cx="10565493" cy="95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 Box 8"/>
          <p:cNvSpPr txBox="1">
            <a:spLocks noChangeArrowheads="1"/>
          </p:cNvSpPr>
          <p:nvPr/>
        </p:nvSpPr>
        <p:spPr bwMode="auto">
          <a:xfrm>
            <a:off x="2635422" y="1048688"/>
            <a:ext cx="6624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 cap="sq" algn="ctr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结论：夹在两条平行线间的平行线段相等。</a:t>
            </a:r>
            <a:endParaRPr lang="zh-CN" altLang="en-US" sz="2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58" name="组合 57"/>
          <p:cNvGrpSpPr/>
          <p:nvPr/>
        </p:nvGrpSpPr>
        <p:grpSpPr>
          <a:xfrm>
            <a:off x="3303487" y="2360000"/>
            <a:ext cx="242083" cy="1135132"/>
            <a:chOff x="1968500" y="2360769"/>
            <a:chExt cx="242083" cy="1135132"/>
          </a:xfrm>
        </p:grpSpPr>
        <p:cxnSp>
          <p:nvCxnSpPr>
            <p:cNvPr id="59" name="直接连接符 58"/>
            <p:cNvCxnSpPr/>
            <p:nvPr/>
          </p:nvCxnSpPr>
          <p:spPr>
            <a:xfrm>
              <a:off x="1968500" y="2360769"/>
              <a:ext cx="0" cy="11343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0" name="组合 59"/>
            <p:cNvGrpSpPr/>
            <p:nvPr/>
          </p:nvGrpSpPr>
          <p:grpSpPr>
            <a:xfrm>
              <a:off x="1988672" y="3302227"/>
              <a:ext cx="221911" cy="193674"/>
              <a:chOff x="3135086" y="3462161"/>
              <a:chExt cx="221911" cy="193674"/>
            </a:xfrm>
          </p:grpSpPr>
          <p:cxnSp>
            <p:nvCxnSpPr>
              <p:cNvPr id="61" name="直接连接符 60"/>
              <p:cNvCxnSpPr/>
              <p:nvPr/>
            </p:nvCxnSpPr>
            <p:spPr>
              <a:xfrm>
                <a:off x="3135086" y="3467327"/>
                <a:ext cx="221911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/>
              <p:cNvCxnSpPr/>
              <p:nvPr/>
            </p:nvCxnSpPr>
            <p:spPr>
              <a:xfrm>
                <a:off x="3346665" y="3462161"/>
                <a:ext cx="5166" cy="19367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63" name="直接连接符 62"/>
          <p:cNvCxnSpPr/>
          <p:nvPr/>
        </p:nvCxnSpPr>
        <p:spPr>
          <a:xfrm>
            <a:off x="1852875" y="2362410"/>
            <a:ext cx="475181" cy="11389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46"/>
          <p:cNvSpPr>
            <a:spLocks noChangeArrowheads="1"/>
          </p:cNvSpPr>
          <p:nvPr/>
        </p:nvSpPr>
        <p:spPr bwMode="auto">
          <a:xfrm>
            <a:off x="2222891" y="3428301"/>
            <a:ext cx="6671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N</a:t>
            </a:r>
            <a:r>
              <a:rPr lang="en-US" altLang="zh-CN" sz="2800" b="1" u="none" baseline="-25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zh-CN" sz="2800" b="1" u="none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1" name="Rectangle 46"/>
          <p:cNvSpPr>
            <a:spLocks noChangeArrowheads="1"/>
          </p:cNvSpPr>
          <p:nvPr/>
        </p:nvSpPr>
        <p:spPr bwMode="auto">
          <a:xfrm>
            <a:off x="1666945" y="1831258"/>
            <a:ext cx="6671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M</a:t>
            </a:r>
            <a:r>
              <a:rPr lang="en-US" altLang="zh-CN" sz="2800" b="1" u="none" baseline="-25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zh-CN" sz="2800" b="1" u="none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2" name="Rectangle 46"/>
          <p:cNvSpPr>
            <a:spLocks noChangeArrowheads="1"/>
          </p:cNvSpPr>
          <p:nvPr/>
        </p:nvSpPr>
        <p:spPr bwMode="auto">
          <a:xfrm>
            <a:off x="3523024" y="3410848"/>
            <a:ext cx="6671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Q</a:t>
            </a:r>
            <a:r>
              <a:rPr lang="en-US" altLang="zh-CN" sz="2800" b="1" u="none" baseline="-25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zh-CN" sz="2800" b="1" u="none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3" name="Rectangle 46"/>
          <p:cNvSpPr>
            <a:spLocks noChangeArrowheads="1"/>
          </p:cNvSpPr>
          <p:nvPr/>
        </p:nvSpPr>
        <p:spPr bwMode="auto">
          <a:xfrm>
            <a:off x="2858931" y="1831258"/>
            <a:ext cx="6671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P</a:t>
            </a:r>
            <a:r>
              <a:rPr lang="en-US" altLang="zh-CN" sz="2800" b="1" u="none" baseline="-25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zh-CN" sz="2800" b="1" u="none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84" name="组合 83"/>
          <p:cNvGrpSpPr/>
          <p:nvPr/>
        </p:nvGrpSpPr>
        <p:grpSpPr>
          <a:xfrm>
            <a:off x="6351897" y="2366243"/>
            <a:ext cx="242083" cy="1135132"/>
            <a:chOff x="1968500" y="2360769"/>
            <a:chExt cx="242083" cy="1135132"/>
          </a:xfrm>
        </p:grpSpPr>
        <p:cxnSp>
          <p:nvCxnSpPr>
            <p:cNvPr id="85" name="直接连接符 84"/>
            <p:cNvCxnSpPr/>
            <p:nvPr/>
          </p:nvCxnSpPr>
          <p:spPr>
            <a:xfrm>
              <a:off x="1968500" y="2360769"/>
              <a:ext cx="0" cy="11343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组合 85"/>
            <p:cNvGrpSpPr/>
            <p:nvPr/>
          </p:nvGrpSpPr>
          <p:grpSpPr>
            <a:xfrm>
              <a:off x="1988672" y="3302227"/>
              <a:ext cx="221911" cy="193674"/>
              <a:chOff x="3135086" y="3462161"/>
              <a:chExt cx="221911" cy="193674"/>
            </a:xfrm>
          </p:grpSpPr>
          <p:cxnSp>
            <p:nvCxnSpPr>
              <p:cNvPr id="87" name="直接连接符 86"/>
              <p:cNvCxnSpPr/>
              <p:nvPr/>
            </p:nvCxnSpPr>
            <p:spPr>
              <a:xfrm>
                <a:off x="3135086" y="3467327"/>
                <a:ext cx="221911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8" name="直接连接符 87"/>
              <p:cNvCxnSpPr/>
              <p:nvPr/>
            </p:nvCxnSpPr>
            <p:spPr>
              <a:xfrm>
                <a:off x="3346665" y="3462161"/>
                <a:ext cx="5166" cy="19367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89" name="椭圆 88"/>
          <p:cNvSpPr/>
          <p:nvPr/>
        </p:nvSpPr>
        <p:spPr>
          <a:xfrm>
            <a:off x="6292354" y="2282999"/>
            <a:ext cx="119086" cy="1272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rgbClr val="009900"/>
                </a:solidFill>
              </a:ln>
              <a:solidFill>
                <a:schemeClr val="tx1"/>
              </a:solidFill>
            </a:endParaRPr>
          </a:p>
        </p:txBody>
      </p:sp>
      <p:grpSp>
        <p:nvGrpSpPr>
          <p:cNvPr id="90" name="组合 89"/>
          <p:cNvGrpSpPr/>
          <p:nvPr/>
        </p:nvGrpSpPr>
        <p:grpSpPr>
          <a:xfrm>
            <a:off x="5756732" y="2375616"/>
            <a:ext cx="242083" cy="1135132"/>
            <a:chOff x="1968500" y="2360769"/>
            <a:chExt cx="242083" cy="1135132"/>
          </a:xfrm>
        </p:grpSpPr>
        <p:cxnSp>
          <p:nvCxnSpPr>
            <p:cNvPr id="91" name="直接连接符 90"/>
            <p:cNvCxnSpPr/>
            <p:nvPr/>
          </p:nvCxnSpPr>
          <p:spPr>
            <a:xfrm>
              <a:off x="1968500" y="2360769"/>
              <a:ext cx="0" cy="11343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2" name="组合 91"/>
            <p:cNvGrpSpPr/>
            <p:nvPr/>
          </p:nvGrpSpPr>
          <p:grpSpPr>
            <a:xfrm>
              <a:off x="1988672" y="3302227"/>
              <a:ext cx="221911" cy="193674"/>
              <a:chOff x="3135086" y="3462161"/>
              <a:chExt cx="221911" cy="193674"/>
            </a:xfrm>
          </p:grpSpPr>
          <p:cxnSp>
            <p:nvCxnSpPr>
              <p:cNvPr id="93" name="直接连接符 92"/>
              <p:cNvCxnSpPr/>
              <p:nvPr/>
            </p:nvCxnSpPr>
            <p:spPr>
              <a:xfrm>
                <a:off x="3135086" y="3467327"/>
                <a:ext cx="221911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4" name="直接连接符 93"/>
              <p:cNvCxnSpPr/>
              <p:nvPr/>
            </p:nvCxnSpPr>
            <p:spPr>
              <a:xfrm>
                <a:off x="3346665" y="3462161"/>
                <a:ext cx="5166" cy="19367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95" name="椭圆 94"/>
          <p:cNvSpPr/>
          <p:nvPr/>
        </p:nvSpPr>
        <p:spPr>
          <a:xfrm>
            <a:off x="5697189" y="2292372"/>
            <a:ext cx="119086" cy="1272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rgbClr val="009900"/>
                </a:solidFill>
              </a:ln>
              <a:solidFill>
                <a:schemeClr val="tx1"/>
              </a:solidFill>
            </a:endParaRPr>
          </a:p>
        </p:txBody>
      </p:sp>
      <p:grpSp>
        <p:nvGrpSpPr>
          <p:cNvPr id="96" name="组合 95"/>
          <p:cNvGrpSpPr/>
          <p:nvPr/>
        </p:nvGrpSpPr>
        <p:grpSpPr>
          <a:xfrm>
            <a:off x="7939564" y="2379618"/>
            <a:ext cx="242083" cy="1135132"/>
            <a:chOff x="1968500" y="2360769"/>
            <a:chExt cx="242083" cy="1135132"/>
          </a:xfrm>
        </p:grpSpPr>
        <p:cxnSp>
          <p:nvCxnSpPr>
            <p:cNvPr id="97" name="直接连接符 96"/>
            <p:cNvCxnSpPr/>
            <p:nvPr/>
          </p:nvCxnSpPr>
          <p:spPr>
            <a:xfrm>
              <a:off x="1968500" y="2360769"/>
              <a:ext cx="0" cy="11343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8" name="组合 97"/>
            <p:cNvGrpSpPr/>
            <p:nvPr/>
          </p:nvGrpSpPr>
          <p:grpSpPr>
            <a:xfrm>
              <a:off x="1988672" y="3302227"/>
              <a:ext cx="221911" cy="193674"/>
              <a:chOff x="3135086" y="3462161"/>
              <a:chExt cx="221911" cy="193674"/>
            </a:xfrm>
          </p:grpSpPr>
          <p:cxnSp>
            <p:nvCxnSpPr>
              <p:cNvPr id="99" name="直接连接符 98"/>
              <p:cNvCxnSpPr/>
              <p:nvPr/>
            </p:nvCxnSpPr>
            <p:spPr>
              <a:xfrm>
                <a:off x="3135086" y="3467327"/>
                <a:ext cx="221911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0" name="直接连接符 99"/>
              <p:cNvCxnSpPr/>
              <p:nvPr/>
            </p:nvCxnSpPr>
            <p:spPr>
              <a:xfrm>
                <a:off x="3346665" y="3462161"/>
                <a:ext cx="5166" cy="19367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01" name="椭圆 100"/>
          <p:cNvSpPr/>
          <p:nvPr/>
        </p:nvSpPr>
        <p:spPr>
          <a:xfrm>
            <a:off x="7880021" y="2296374"/>
            <a:ext cx="119086" cy="1272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rgbClr val="009900"/>
                </a:solidFill>
              </a:ln>
              <a:solidFill>
                <a:schemeClr val="tx1"/>
              </a:solidFill>
            </a:endParaRPr>
          </a:p>
        </p:txBody>
      </p:sp>
      <p:grpSp>
        <p:nvGrpSpPr>
          <p:cNvPr id="102" name="组合 101"/>
          <p:cNvGrpSpPr/>
          <p:nvPr/>
        </p:nvGrpSpPr>
        <p:grpSpPr>
          <a:xfrm>
            <a:off x="9885480" y="2351865"/>
            <a:ext cx="242083" cy="1135132"/>
            <a:chOff x="1968500" y="2360769"/>
            <a:chExt cx="242083" cy="1135132"/>
          </a:xfrm>
        </p:grpSpPr>
        <p:cxnSp>
          <p:nvCxnSpPr>
            <p:cNvPr id="103" name="直接连接符 102"/>
            <p:cNvCxnSpPr/>
            <p:nvPr/>
          </p:nvCxnSpPr>
          <p:spPr>
            <a:xfrm>
              <a:off x="1968500" y="2360769"/>
              <a:ext cx="0" cy="11343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4" name="组合 103"/>
            <p:cNvGrpSpPr/>
            <p:nvPr/>
          </p:nvGrpSpPr>
          <p:grpSpPr>
            <a:xfrm>
              <a:off x="1988672" y="3302227"/>
              <a:ext cx="221911" cy="193674"/>
              <a:chOff x="3135086" y="3462161"/>
              <a:chExt cx="221911" cy="193674"/>
            </a:xfrm>
          </p:grpSpPr>
          <p:cxnSp>
            <p:nvCxnSpPr>
              <p:cNvPr id="105" name="直接连接符 104"/>
              <p:cNvCxnSpPr/>
              <p:nvPr/>
            </p:nvCxnSpPr>
            <p:spPr>
              <a:xfrm>
                <a:off x="3135086" y="3467327"/>
                <a:ext cx="221911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6" name="直接连接符 105"/>
              <p:cNvCxnSpPr/>
              <p:nvPr/>
            </p:nvCxnSpPr>
            <p:spPr>
              <a:xfrm>
                <a:off x="3346665" y="3462161"/>
                <a:ext cx="5166" cy="19367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07" name="椭圆 106"/>
          <p:cNvSpPr/>
          <p:nvPr/>
        </p:nvSpPr>
        <p:spPr>
          <a:xfrm>
            <a:off x="9825937" y="2268621"/>
            <a:ext cx="119086" cy="1272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rgbClr val="0099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9" name="Text Box 8"/>
          <p:cNvSpPr txBox="1">
            <a:spLocks noChangeArrowheads="1"/>
          </p:cNvSpPr>
          <p:nvPr/>
        </p:nvSpPr>
        <p:spPr bwMode="auto">
          <a:xfrm>
            <a:off x="1542182" y="5237242"/>
            <a:ext cx="889260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 cap="sq" algn="ctr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两条平行中，一条直线任意一点到另一条直线的距离，叫做这两条平行线之间的距离。</a:t>
            </a:r>
            <a:endParaRPr lang="zh-CN" altLang="en-US" sz="28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0" name="Rectangle 46"/>
          <p:cNvSpPr>
            <a:spLocks noChangeArrowheads="1"/>
          </p:cNvSpPr>
          <p:nvPr/>
        </p:nvSpPr>
        <p:spPr bwMode="auto">
          <a:xfrm>
            <a:off x="6174515" y="1775098"/>
            <a:ext cx="395107" cy="522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A </a:t>
            </a:r>
          </a:p>
        </p:txBody>
      </p:sp>
      <p:sp>
        <p:nvSpPr>
          <p:cNvPr id="111" name="Rectangle 47"/>
          <p:cNvSpPr>
            <a:spLocks noChangeArrowheads="1"/>
          </p:cNvSpPr>
          <p:nvPr/>
        </p:nvSpPr>
        <p:spPr bwMode="auto">
          <a:xfrm>
            <a:off x="6169155" y="3448175"/>
            <a:ext cx="397410" cy="522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B </a:t>
            </a:r>
          </a:p>
        </p:txBody>
      </p:sp>
      <p:sp>
        <p:nvSpPr>
          <p:cNvPr id="112" name="Text Box 8"/>
          <p:cNvSpPr txBox="1">
            <a:spLocks noChangeArrowheads="1"/>
          </p:cNvSpPr>
          <p:nvPr/>
        </p:nvSpPr>
        <p:spPr bwMode="auto">
          <a:xfrm>
            <a:off x="3323659" y="4045046"/>
            <a:ext cx="55615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 cap="sq" algn="ctr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直线</a:t>
            </a:r>
            <a:r>
              <a:rPr lang="en-US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上</a:t>
            </a:r>
            <a:r>
              <a:rPr lang="zh-CN" altLang="en-US" sz="20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所有</a:t>
            </a:r>
            <a:r>
              <a:rPr lang="zh-CN" altLang="en-US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点到直线</a:t>
            </a:r>
            <a:r>
              <a:rPr lang="en-US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en-US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上的距离都</a:t>
            </a:r>
            <a:r>
              <a:rPr lang="zh-CN" altLang="en-US" sz="20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相等</a:t>
            </a:r>
            <a:r>
              <a:rPr lang="zh-CN" altLang="en-US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zh-CN" altLang="en-US" sz="2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390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3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8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5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12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7" dur="2000" fill="hold"/>
                                        <p:tgtEl>
                                          <p:spTgt spid="1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89" grpId="1" animBg="1"/>
      <p:bldP spid="95" grpId="0" animBg="1"/>
      <p:bldP spid="95" grpId="1" animBg="1"/>
      <p:bldP spid="101" grpId="0" animBg="1"/>
      <p:bldP spid="101" grpId="1" animBg="1"/>
      <p:bldP spid="107" grpId="0" animBg="1"/>
      <p:bldP spid="107" grpId="1" animBg="1"/>
      <p:bldP spid="109" grpId="0"/>
      <p:bldP spid="110" grpId="0"/>
      <p:bldP spid="111" grpId="0"/>
      <p:bldP spid="112" grpId="0"/>
      <p:bldP spid="11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482224"/>
            <a:ext cx="12192000" cy="33855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1000">
                <a:schemeClr val="accent1">
                  <a:lumMod val="45000"/>
                  <a:lumOff val="55000"/>
                </a:schemeClr>
              </a:gs>
              <a:gs pos="86000">
                <a:srgbClr val="0070C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zh-CN" altLang="en-US" sz="1600" b="1" dirty="0">
              <a:solidFill>
                <a:srgbClr val="00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</p:txBody>
      </p: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0" y="-1588"/>
            <a:ext cx="2505075" cy="523875"/>
            <a:chOff x="0" y="-65"/>
            <a:chExt cx="1578" cy="330"/>
          </a:xfrm>
        </p:grpSpPr>
        <p:sp>
          <p:nvSpPr>
            <p:cNvPr id="7" name="Rectangle 33"/>
            <p:cNvSpPr>
              <a:spLocks noChangeArrowheads="1"/>
            </p:cNvSpPr>
            <p:nvPr/>
          </p:nvSpPr>
          <p:spPr bwMode="auto">
            <a:xfrm>
              <a:off x="288" y="-65"/>
              <a:ext cx="1140" cy="330"/>
            </a:xfrm>
            <a:prstGeom prst="rect">
              <a:avLst/>
            </a:prstGeom>
            <a:noFill/>
            <a:ln w="38100" cmpd="dbl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defTabSz="914400">
                <a:buFont typeface="Arial" charset="0"/>
                <a:buNone/>
                <a:defRPr/>
              </a:pPr>
              <a:r>
                <a:rPr lang="zh-CN" altLang="en-US" sz="28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楷体" pitchFamily="49" charset="-122"/>
                  <a:ea typeface="楷体" pitchFamily="49" charset="-122"/>
                </a:rPr>
                <a:t>反思梳理</a:t>
              </a:r>
            </a:p>
          </p:txBody>
        </p:sp>
        <p:sp>
          <p:nvSpPr>
            <p:cNvPr id="8" name="Freeform 9"/>
            <p:cNvSpPr>
              <a:spLocks noEditPoints="1"/>
            </p:cNvSpPr>
            <p:nvPr/>
          </p:nvSpPr>
          <p:spPr bwMode="auto">
            <a:xfrm>
              <a:off x="1240" y="0"/>
              <a:ext cx="338" cy="221"/>
            </a:xfrm>
            <a:custGeom>
              <a:avLst/>
              <a:gdLst>
                <a:gd name="T0" fmla="*/ 2147483647 w 142"/>
                <a:gd name="T1" fmla="*/ 2147483647 h 84"/>
                <a:gd name="T2" fmla="*/ 2147483647 w 142"/>
                <a:gd name="T3" fmla="*/ 2147483647 h 84"/>
                <a:gd name="T4" fmla="*/ 2147483647 w 142"/>
                <a:gd name="T5" fmla="*/ 2147483647 h 84"/>
                <a:gd name="T6" fmla="*/ 2147483647 w 142"/>
                <a:gd name="T7" fmla="*/ 2147483647 h 84"/>
                <a:gd name="T8" fmla="*/ 2147483647 w 142"/>
                <a:gd name="T9" fmla="*/ 2147483647 h 84"/>
                <a:gd name="T10" fmla="*/ 2147483647 w 142"/>
                <a:gd name="T11" fmla="*/ 2147483647 h 84"/>
                <a:gd name="T12" fmla="*/ 2147483647 w 142"/>
                <a:gd name="T13" fmla="*/ 2147483647 h 84"/>
                <a:gd name="T14" fmla="*/ 2147483647 w 142"/>
                <a:gd name="T15" fmla="*/ 2147483647 h 84"/>
                <a:gd name="T16" fmla="*/ 2147483647 w 142"/>
                <a:gd name="T17" fmla="*/ 2147483647 h 84"/>
                <a:gd name="T18" fmla="*/ 2147483647 w 142"/>
                <a:gd name="T19" fmla="*/ 2147483647 h 84"/>
                <a:gd name="T20" fmla="*/ 2147483647 w 142"/>
                <a:gd name="T21" fmla="*/ 2147483647 h 84"/>
                <a:gd name="T22" fmla="*/ 2147483647 w 142"/>
                <a:gd name="T23" fmla="*/ 2147483647 h 84"/>
                <a:gd name="T24" fmla="*/ 2147483647 w 142"/>
                <a:gd name="T25" fmla="*/ 2147483647 h 84"/>
                <a:gd name="T26" fmla="*/ 2147483647 w 142"/>
                <a:gd name="T27" fmla="*/ 2147483647 h 84"/>
                <a:gd name="T28" fmla="*/ 2147483647 w 142"/>
                <a:gd name="T29" fmla="*/ 2147483647 h 84"/>
                <a:gd name="T30" fmla="*/ 2147483647 w 142"/>
                <a:gd name="T31" fmla="*/ 2147483647 h 84"/>
                <a:gd name="T32" fmla="*/ 2147483647 w 142"/>
                <a:gd name="T33" fmla="*/ 2147483647 h 84"/>
                <a:gd name="T34" fmla="*/ 2147483647 w 142"/>
                <a:gd name="T35" fmla="*/ 2147483647 h 84"/>
                <a:gd name="T36" fmla="*/ 2147483647 w 142"/>
                <a:gd name="T37" fmla="*/ 2147483647 h 84"/>
                <a:gd name="T38" fmla="*/ 2147483647 w 142"/>
                <a:gd name="T39" fmla="*/ 2147483647 h 84"/>
                <a:gd name="T40" fmla="*/ 2147483647 w 142"/>
                <a:gd name="T41" fmla="*/ 2147483647 h 84"/>
                <a:gd name="T42" fmla="*/ 2147483647 w 142"/>
                <a:gd name="T43" fmla="*/ 2147483647 h 84"/>
                <a:gd name="T44" fmla="*/ 2147483647 w 142"/>
                <a:gd name="T45" fmla="*/ 2147483647 h 84"/>
                <a:gd name="T46" fmla="*/ 2147483647 w 142"/>
                <a:gd name="T47" fmla="*/ 2147483647 h 84"/>
                <a:gd name="T48" fmla="*/ 2147483647 w 142"/>
                <a:gd name="T49" fmla="*/ 2147483647 h 84"/>
                <a:gd name="T50" fmla="*/ 2147483647 w 142"/>
                <a:gd name="T51" fmla="*/ 2147483647 h 84"/>
                <a:gd name="T52" fmla="*/ 2147483647 w 142"/>
                <a:gd name="T53" fmla="*/ 2147483647 h 84"/>
                <a:gd name="T54" fmla="*/ 2147483647 w 142"/>
                <a:gd name="T55" fmla="*/ 2147483647 h 84"/>
                <a:gd name="T56" fmla="*/ 2147483647 w 142"/>
                <a:gd name="T57" fmla="*/ 2147483647 h 84"/>
                <a:gd name="T58" fmla="*/ 2147483647 w 142"/>
                <a:gd name="T59" fmla="*/ 2147483647 h 84"/>
                <a:gd name="T60" fmla="*/ 2147483647 w 142"/>
                <a:gd name="T61" fmla="*/ 2147483647 h 84"/>
                <a:gd name="T62" fmla="*/ 2147483647 w 142"/>
                <a:gd name="T63" fmla="*/ 2147483647 h 84"/>
                <a:gd name="T64" fmla="*/ 2147483647 w 142"/>
                <a:gd name="T65" fmla="*/ 2147483647 h 84"/>
                <a:gd name="T66" fmla="*/ 2147483647 w 142"/>
                <a:gd name="T67" fmla="*/ 2147483647 h 84"/>
                <a:gd name="T68" fmla="*/ 2147483647 w 142"/>
                <a:gd name="T69" fmla="*/ 2147483647 h 84"/>
                <a:gd name="T70" fmla="*/ 2147483647 w 142"/>
                <a:gd name="T71" fmla="*/ 2147483647 h 84"/>
                <a:gd name="T72" fmla="*/ 2147483647 w 142"/>
                <a:gd name="T73" fmla="*/ 2147483647 h 84"/>
                <a:gd name="T74" fmla="*/ 2147483647 w 142"/>
                <a:gd name="T75" fmla="*/ 2147483647 h 84"/>
                <a:gd name="T76" fmla="*/ 2147483647 w 142"/>
                <a:gd name="T77" fmla="*/ 2147483647 h 84"/>
                <a:gd name="T78" fmla="*/ 2147483647 w 142"/>
                <a:gd name="T79" fmla="*/ 2147483647 h 84"/>
                <a:gd name="T80" fmla="*/ 2147483647 w 142"/>
                <a:gd name="T81" fmla="*/ 2147483647 h 84"/>
                <a:gd name="T82" fmla="*/ 2147483647 w 142"/>
                <a:gd name="T83" fmla="*/ 2147483647 h 84"/>
                <a:gd name="T84" fmla="*/ 2147483647 w 142"/>
                <a:gd name="T85" fmla="*/ 2147483647 h 84"/>
                <a:gd name="T86" fmla="*/ 2147483647 w 142"/>
                <a:gd name="T87" fmla="*/ 2147483647 h 84"/>
                <a:gd name="T88" fmla="*/ 2147483647 w 142"/>
                <a:gd name="T89" fmla="*/ 2147483647 h 84"/>
                <a:gd name="T90" fmla="*/ 2147483647 w 142"/>
                <a:gd name="T91" fmla="*/ 2147483647 h 84"/>
                <a:gd name="T92" fmla="*/ 2147483647 w 142"/>
                <a:gd name="T93" fmla="*/ 2147483647 h 84"/>
                <a:gd name="T94" fmla="*/ 2147483647 w 142"/>
                <a:gd name="T95" fmla="*/ 2147483647 h 84"/>
                <a:gd name="T96" fmla="*/ 2147483647 w 142"/>
                <a:gd name="T97" fmla="*/ 2147483647 h 84"/>
                <a:gd name="T98" fmla="*/ 2147483647 w 142"/>
                <a:gd name="T99" fmla="*/ 2147483647 h 84"/>
                <a:gd name="T100" fmla="*/ 2147483647 w 142"/>
                <a:gd name="T101" fmla="*/ 2147483647 h 84"/>
                <a:gd name="T102" fmla="*/ 2147483647 w 142"/>
                <a:gd name="T103" fmla="*/ 2147483647 h 84"/>
                <a:gd name="T104" fmla="*/ 2147483647 w 142"/>
                <a:gd name="T105" fmla="*/ 2147483647 h 8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42"/>
                <a:gd name="T160" fmla="*/ 0 h 84"/>
                <a:gd name="T161" fmla="*/ 142 w 142"/>
                <a:gd name="T162" fmla="*/ 84 h 8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42" h="84">
                  <a:moveTo>
                    <a:pt x="87" y="84"/>
                  </a:moveTo>
                  <a:cubicBezTo>
                    <a:pt x="86" y="84"/>
                    <a:pt x="86" y="84"/>
                    <a:pt x="85" y="83"/>
                  </a:cubicBezTo>
                  <a:cubicBezTo>
                    <a:pt x="85" y="83"/>
                    <a:pt x="85" y="82"/>
                    <a:pt x="85" y="82"/>
                  </a:cubicBezTo>
                  <a:cubicBezTo>
                    <a:pt x="85" y="81"/>
                    <a:pt x="85" y="81"/>
                    <a:pt x="85" y="81"/>
                  </a:cubicBezTo>
                  <a:cubicBezTo>
                    <a:pt x="84" y="80"/>
                    <a:pt x="83" y="79"/>
                    <a:pt x="83" y="78"/>
                  </a:cubicBezTo>
                  <a:cubicBezTo>
                    <a:pt x="82" y="75"/>
                    <a:pt x="82" y="72"/>
                    <a:pt x="81" y="70"/>
                  </a:cubicBezTo>
                  <a:cubicBezTo>
                    <a:pt x="81" y="67"/>
                    <a:pt x="81" y="64"/>
                    <a:pt x="81" y="62"/>
                  </a:cubicBezTo>
                  <a:cubicBezTo>
                    <a:pt x="81" y="61"/>
                    <a:pt x="81" y="61"/>
                    <a:pt x="81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60"/>
                    <a:pt x="81" y="60"/>
                    <a:pt x="80" y="60"/>
                  </a:cubicBezTo>
                  <a:cubicBezTo>
                    <a:pt x="80" y="60"/>
                    <a:pt x="80" y="60"/>
                    <a:pt x="79" y="60"/>
                  </a:cubicBezTo>
                  <a:cubicBezTo>
                    <a:pt x="79" y="60"/>
                    <a:pt x="79" y="60"/>
                    <a:pt x="79" y="60"/>
                  </a:cubicBezTo>
                  <a:cubicBezTo>
                    <a:pt x="74" y="61"/>
                    <a:pt x="69" y="61"/>
                    <a:pt x="64" y="61"/>
                  </a:cubicBezTo>
                  <a:cubicBezTo>
                    <a:pt x="62" y="62"/>
                    <a:pt x="61" y="62"/>
                    <a:pt x="59" y="62"/>
                  </a:cubicBezTo>
                  <a:cubicBezTo>
                    <a:pt x="56" y="62"/>
                    <a:pt x="53" y="61"/>
                    <a:pt x="50" y="61"/>
                  </a:cubicBezTo>
                  <a:cubicBezTo>
                    <a:pt x="48" y="61"/>
                    <a:pt x="46" y="61"/>
                    <a:pt x="44" y="61"/>
                  </a:cubicBezTo>
                  <a:cubicBezTo>
                    <a:pt x="43" y="61"/>
                    <a:pt x="42" y="61"/>
                    <a:pt x="41" y="61"/>
                  </a:cubicBezTo>
                  <a:cubicBezTo>
                    <a:pt x="39" y="61"/>
                    <a:pt x="36" y="61"/>
                    <a:pt x="33" y="61"/>
                  </a:cubicBezTo>
                  <a:cubicBezTo>
                    <a:pt x="31" y="61"/>
                    <a:pt x="28" y="61"/>
                    <a:pt x="25" y="61"/>
                  </a:cubicBezTo>
                  <a:cubicBezTo>
                    <a:pt x="25" y="61"/>
                    <a:pt x="24" y="61"/>
                    <a:pt x="24" y="61"/>
                  </a:cubicBezTo>
                  <a:cubicBezTo>
                    <a:pt x="24" y="62"/>
                    <a:pt x="23" y="62"/>
                    <a:pt x="23" y="63"/>
                  </a:cubicBezTo>
                  <a:cubicBezTo>
                    <a:pt x="23" y="63"/>
                    <a:pt x="22" y="63"/>
                    <a:pt x="22" y="63"/>
                  </a:cubicBezTo>
                  <a:cubicBezTo>
                    <a:pt x="22" y="63"/>
                    <a:pt x="21" y="63"/>
                    <a:pt x="21" y="62"/>
                  </a:cubicBezTo>
                  <a:cubicBezTo>
                    <a:pt x="21" y="62"/>
                    <a:pt x="21" y="62"/>
                    <a:pt x="21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9" y="62"/>
                    <a:pt x="19" y="62"/>
                    <a:pt x="18" y="62"/>
                  </a:cubicBezTo>
                  <a:cubicBezTo>
                    <a:pt x="18" y="62"/>
                    <a:pt x="18" y="62"/>
                    <a:pt x="18" y="62"/>
                  </a:cubicBezTo>
                  <a:cubicBezTo>
                    <a:pt x="17" y="62"/>
                    <a:pt x="17" y="62"/>
                    <a:pt x="17" y="61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15" y="61"/>
                    <a:pt x="13" y="61"/>
                    <a:pt x="12" y="61"/>
                  </a:cubicBezTo>
                  <a:cubicBezTo>
                    <a:pt x="11" y="61"/>
                    <a:pt x="11" y="61"/>
                    <a:pt x="11" y="61"/>
                  </a:cubicBezTo>
                  <a:cubicBezTo>
                    <a:pt x="11" y="61"/>
                    <a:pt x="10" y="62"/>
                    <a:pt x="10" y="62"/>
                  </a:cubicBezTo>
                  <a:cubicBezTo>
                    <a:pt x="10" y="62"/>
                    <a:pt x="10" y="62"/>
                    <a:pt x="9" y="62"/>
                  </a:cubicBezTo>
                  <a:cubicBezTo>
                    <a:pt x="9" y="62"/>
                    <a:pt x="9" y="62"/>
                    <a:pt x="8" y="62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7" y="61"/>
                    <a:pt x="6" y="61"/>
                    <a:pt x="5" y="61"/>
                  </a:cubicBezTo>
                  <a:cubicBezTo>
                    <a:pt x="5" y="61"/>
                    <a:pt x="5" y="61"/>
                    <a:pt x="5" y="61"/>
                  </a:cubicBezTo>
                  <a:cubicBezTo>
                    <a:pt x="5" y="61"/>
                    <a:pt x="4" y="61"/>
                    <a:pt x="4" y="61"/>
                  </a:cubicBezTo>
                  <a:cubicBezTo>
                    <a:pt x="4" y="61"/>
                    <a:pt x="4" y="61"/>
                    <a:pt x="3" y="61"/>
                  </a:cubicBezTo>
                  <a:cubicBezTo>
                    <a:pt x="3" y="61"/>
                    <a:pt x="3" y="61"/>
                    <a:pt x="2" y="60"/>
                  </a:cubicBezTo>
                  <a:cubicBezTo>
                    <a:pt x="2" y="60"/>
                    <a:pt x="2" y="60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0" y="52"/>
                    <a:pt x="0" y="45"/>
                    <a:pt x="1" y="39"/>
                  </a:cubicBezTo>
                  <a:cubicBezTo>
                    <a:pt x="1" y="35"/>
                    <a:pt x="3" y="33"/>
                    <a:pt x="5" y="30"/>
                  </a:cubicBezTo>
                  <a:cubicBezTo>
                    <a:pt x="7" y="28"/>
                    <a:pt x="10" y="25"/>
                    <a:pt x="13" y="24"/>
                  </a:cubicBezTo>
                  <a:cubicBezTo>
                    <a:pt x="13" y="24"/>
                    <a:pt x="14" y="24"/>
                    <a:pt x="14" y="24"/>
                  </a:cubicBezTo>
                  <a:cubicBezTo>
                    <a:pt x="14" y="24"/>
                    <a:pt x="14" y="24"/>
                    <a:pt x="15" y="24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9" y="23"/>
                    <a:pt x="23" y="23"/>
                    <a:pt x="27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32" y="23"/>
                    <a:pt x="35" y="23"/>
                    <a:pt x="38" y="23"/>
                  </a:cubicBezTo>
                  <a:cubicBezTo>
                    <a:pt x="40" y="23"/>
                    <a:pt x="42" y="23"/>
                    <a:pt x="44" y="23"/>
                  </a:cubicBezTo>
                  <a:cubicBezTo>
                    <a:pt x="46" y="23"/>
                    <a:pt x="48" y="23"/>
                    <a:pt x="50" y="23"/>
                  </a:cubicBezTo>
                  <a:cubicBezTo>
                    <a:pt x="51" y="23"/>
                    <a:pt x="51" y="23"/>
                    <a:pt x="52" y="23"/>
                  </a:cubicBezTo>
                  <a:cubicBezTo>
                    <a:pt x="56" y="23"/>
                    <a:pt x="59" y="23"/>
                    <a:pt x="63" y="23"/>
                  </a:cubicBezTo>
                  <a:cubicBezTo>
                    <a:pt x="66" y="22"/>
                    <a:pt x="70" y="22"/>
                    <a:pt x="74" y="22"/>
                  </a:cubicBezTo>
                  <a:cubicBezTo>
                    <a:pt x="75" y="22"/>
                    <a:pt x="77" y="22"/>
                    <a:pt x="79" y="22"/>
                  </a:cubicBezTo>
                  <a:cubicBezTo>
                    <a:pt x="79" y="18"/>
                    <a:pt x="79" y="15"/>
                    <a:pt x="81" y="11"/>
                  </a:cubicBezTo>
                  <a:cubicBezTo>
                    <a:pt x="81" y="9"/>
                    <a:pt x="83" y="8"/>
                    <a:pt x="84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7" y="4"/>
                    <a:pt x="89" y="2"/>
                    <a:pt x="92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92" y="0"/>
                    <a:pt x="93" y="0"/>
                    <a:pt x="93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101" y="3"/>
                    <a:pt x="108" y="8"/>
                    <a:pt x="114" y="12"/>
                  </a:cubicBezTo>
                  <a:cubicBezTo>
                    <a:pt x="115" y="13"/>
                    <a:pt x="116" y="13"/>
                    <a:pt x="116" y="14"/>
                  </a:cubicBezTo>
                  <a:cubicBezTo>
                    <a:pt x="122" y="18"/>
                    <a:pt x="128" y="22"/>
                    <a:pt x="134" y="26"/>
                  </a:cubicBezTo>
                  <a:cubicBezTo>
                    <a:pt x="136" y="27"/>
                    <a:pt x="139" y="29"/>
                    <a:pt x="141" y="31"/>
                  </a:cubicBezTo>
                  <a:cubicBezTo>
                    <a:pt x="142" y="31"/>
                    <a:pt x="142" y="32"/>
                    <a:pt x="142" y="32"/>
                  </a:cubicBezTo>
                  <a:cubicBezTo>
                    <a:pt x="142" y="33"/>
                    <a:pt x="142" y="33"/>
                    <a:pt x="142" y="34"/>
                  </a:cubicBezTo>
                  <a:cubicBezTo>
                    <a:pt x="137" y="40"/>
                    <a:pt x="131" y="45"/>
                    <a:pt x="125" y="51"/>
                  </a:cubicBezTo>
                  <a:cubicBezTo>
                    <a:pt x="124" y="52"/>
                    <a:pt x="122" y="53"/>
                    <a:pt x="121" y="55"/>
                  </a:cubicBezTo>
                  <a:cubicBezTo>
                    <a:pt x="119" y="57"/>
                    <a:pt x="117" y="59"/>
                    <a:pt x="115" y="60"/>
                  </a:cubicBezTo>
                  <a:cubicBezTo>
                    <a:pt x="110" y="65"/>
                    <a:pt x="105" y="70"/>
                    <a:pt x="100" y="74"/>
                  </a:cubicBezTo>
                  <a:cubicBezTo>
                    <a:pt x="100" y="75"/>
                    <a:pt x="99" y="75"/>
                    <a:pt x="99" y="75"/>
                  </a:cubicBezTo>
                  <a:cubicBezTo>
                    <a:pt x="98" y="76"/>
                    <a:pt x="97" y="77"/>
                    <a:pt x="95" y="78"/>
                  </a:cubicBezTo>
                  <a:cubicBezTo>
                    <a:pt x="95" y="78"/>
                    <a:pt x="95" y="78"/>
                    <a:pt x="94" y="79"/>
                  </a:cubicBezTo>
                  <a:cubicBezTo>
                    <a:pt x="92" y="81"/>
                    <a:pt x="90" y="82"/>
                    <a:pt x="88" y="84"/>
                  </a:cubicBezTo>
                  <a:cubicBezTo>
                    <a:pt x="87" y="84"/>
                    <a:pt x="87" y="84"/>
                    <a:pt x="87" y="84"/>
                  </a:cubicBezTo>
                  <a:close/>
                  <a:moveTo>
                    <a:pt x="84" y="66"/>
                  </a:moveTo>
                  <a:cubicBezTo>
                    <a:pt x="84" y="67"/>
                    <a:pt x="84" y="68"/>
                    <a:pt x="84" y="69"/>
                  </a:cubicBezTo>
                  <a:cubicBezTo>
                    <a:pt x="84" y="69"/>
                    <a:pt x="84" y="69"/>
                    <a:pt x="84" y="69"/>
                  </a:cubicBezTo>
                  <a:cubicBezTo>
                    <a:pt x="85" y="72"/>
                    <a:pt x="86" y="77"/>
                    <a:pt x="88" y="79"/>
                  </a:cubicBezTo>
                  <a:cubicBezTo>
                    <a:pt x="89" y="79"/>
                    <a:pt x="90" y="78"/>
                    <a:pt x="92" y="76"/>
                  </a:cubicBezTo>
                  <a:cubicBezTo>
                    <a:pt x="92" y="76"/>
                    <a:pt x="93" y="76"/>
                    <a:pt x="93" y="75"/>
                  </a:cubicBezTo>
                  <a:cubicBezTo>
                    <a:pt x="94" y="74"/>
                    <a:pt x="96" y="73"/>
                    <a:pt x="97" y="73"/>
                  </a:cubicBezTo>
                  <a:cubicBezTo>
                    <a:pt x="97" y="72"/>
                    <a:pt x="96" y="71"/>
                    <a:pt x="96" y="70"/>
                  </a:cubicBezTo>
                  <a:cubicBezTo>
                    <a:pt x="96" y="70"/>
                    <a:pt x="96" y="70"/>
                    <a:pt x="96" y="70"/>
                  </a:cubicBezTo>
                  <a:cubicBezTo>
                    <a:pt x="95" y="71"/>
                    <a:pt x="94" y="72"/>
                    <a:pt x="93" y="72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2" y="74"/>
                    <a:pt x="91" y="74"/>
                    <a:pt x="90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90" y="75"/>
                    <a:pt x="90" y="74"/>
                    <a:pt x="89" y="74"/>
                  </a:cubicBezTo>
                  <a:cubicBezTo>
                    <a:pt x="89" y="74"/>
                    <a:pt x="89" y="74"/>
                    <a:pt x="89" y="73"/>
                  </a:cubicBezTo>
                  <a:cubicBezTo>
                    <a:pt x="89" y="72"/>
                    <a:pt x="90" y="71"/>
                    <a:pt x="91" y="70"/>
                  </a:cubicBezTo>
                  <a:cubicBezTo>
                    <a:pt x="92" y="70"/>
                    <a:pt x="92" y="70"/>
                    <a:pt x="92" y="70"/>
                  </a:cubicBezTo>
                  <a:cubicBezTo>
                    <a:pt x="92" y="69"/>
                    <a:pt x="92" y="69"/>
                    <a:pt x="93" y="69"/>
                  </a:cubicBezTo>
                  <a:cubicBezTo>
                    <a:pt x="95" y="67"/>
                    <a:pt x="95" y="66"/>
                    <a:pt x="95" y="66"/>
                  </a:cubicBezTo>
                  <a:cubicBezTo>
                    <a:pt x="95" y="66"/>
                    <a:pt x="95" y="66"/>
                    <a:pt x="95" y="66"/>
                  </a:cubicBezTo>
                  <a:cubicBezTo>
                    <a:pt x="95" y="63"/>
                    <a:pt x="94" y="60"/>
                    <a:pt x="94" y="56"/>
                  </a:cubicBezTo>
                  <a:cubicBezTo>
                    <a:pt x="92" y="58"/>
                    <a:pt x="90" y="60"/>
                    <a:pt x="89" y="61"/>
                  </a:cubicBezTo>
                  <a:cubicBezTo>
                    <a:pt x="88" y="62"/>
                    <a:pt x="87" y="63"/>
                    <a:pt x="87" y="63"/>
                  </a:cubicBezTo>
                  <a:cubicBezTo>
                    <a:pt x="86" y="64"/>
                    <a:pt x="85" y="65"/>
                    <a:pt x="84" y="66"/>
                  </a:cubicBezTo>
                  <a:close/>
                  <a:moveTo>
                    <a:pt x="97" y="50"/>
                  </a:moveTo>
                  <a:cubicBezTo>
                    <a:pt x="97" y="57"/>
                    <a:pt x="98" y="63"/>
                    <a:pt x="100" y="70"/>
                  </a:cubicBezTo>
                  <a:cubicBezTo>
                    <a:pt x="104" y="66"/>
                    <a:pt x="109" y="62"/>
                    <a:pt x="113" y="58"/>
                  </a:cubicBezTo>
                  <a:cubicBezTo>
                    <a:pt x="115" y="56"/>
                    <a:pt x="117" y="54"/>
                    <a:pt x="119" y="52"/>
                  </a:cubicBezTo>
                  <a:cubicBezTo>
                    <a:pt x="120" y="50"/>
                    <a:pt x="122" y="49"/>
                    <a:pt x="123" y="48"/>
                  </a:cubicBezTo>
                  <a:cubicBezTo>
                    <a:pt x="128" y="43"/>
                    <a:pt x="134" y="38"/>
                    <a:pt x="138" y="33"/>
                  </a:cubicBezTo>
                  <a:cubicBezTo>
                    <a:pt x="136" y="31"/>
                    <a:pt x="136" y="31"/>
                    <a:pt x="136" y="31"/>
                  </a:cubicBezTo>
                  <a:cubicBezTo>
                    <a:pt x="129" y="27"/>
                    <a:pt x="122" y="22"/>
                    <a:pt x="115" y="17"/>
                  </a:cubicBezTo>
                  <a:cubicBezTo>
                    <a:pt x="114" y="16"/>
                    <a:pt x="113" y="16"/>
                    <a:pt x="112" y="15"/>
                  </a:cubicBezTo>
                  <a:cubicBezTo>
                    <a:pt x="107" y="11"/>
                    <a:pt x="101" y="7"/>
                    <a:pt x="95" y="4"/>
                  </a:cubicBezTo>
                  <a:cubicBezTo>
                    <a:pt x="96" y="5"/>
                    <a:pt x="96" y="6"/>
                    <a:pt x="96" y="7"/>
                  </a:cubicBezTo>
                  <a:cubicBezTo>
                    <a:pt x="97" y="12"/>
                    <a:pt x="98" y="17"/>
                    <a:pt x="96" y="22"/>
                  </a:cubicBezTo>
                  <a:cubicBezTo>
                    <a:pt x="97" y="22"/>
                    <a:pt x="97" y="23"/>
                    <a:pt x="96" y="23"/>
                  </a:cubicBezTo>
                  <a:cubicBezTo>
                    <a:pt x="96" y="24"/>
                    <a:pt x="96" y="24"/>
                    <a:pt x="95" y="24"/>
                  </a:cubicBezTo>
                  <a:cubicBezTo>
                    <a:pt x="89" y="25"/>
                    <a:pt x="83" y="26"/>
                    <a:pt x="76" y="26"/>
                  </a:cubicBezTo>
                  <a:cubicBezTo>
                    <a:pt x="72" y="26"/>
                    <a:pt x="69" y="26"/>
                    <a:pt x="65" y="26"/>
                  </a:cubicBezTo>
                  <a:cubicBezTo>
                    <a:pt x="62" y="26"/>
                    <a:pt x="58" y="26"/>
                    <a:pt x="55" y="26"/>
                  </a:cubicBezTo>
                  <a:cubicBezTo>
                    <a:pt x="54" y="26"/>
                    <a:pt x="53" y="26"/>
                    <a:pt x="52" y="26"/>
                  </a:cubicBezTo>
                  <a:cubicBezTo>
                    <a:pt x="49" y="26"/>
                    <a:pt x="46" y="26"/>
                    <a:pt x="43" y="26"/>
                  </a:cubicBezTo>
                  <a:cubicBezTo>
                    <a:pt x="40" y="26"/>
                    <a:pt x="37" y="26"/>
                    <a:pt x="34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0" y="26"/>
                    <a:pt x="27" y="26"/>
                    <a:pt x="24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7"/>
                    <a:pt x="17" y="27"/>
                    <a:pt x="14" y="28"/>
                  </a:cubicBezTo>
                  <a:cubicBezTo>
                    <a:pt x="14" y="28"/>
                    <a:pt x="14" y="29"/>
                    <a:pt x="14" y="29"/>
                  </a:cubicBezTo>
                  <a:cubicBezTo>
                    <a:pt x="12" y="32"/>
                    <a:pt x="12" y="36"/>
                    <a:pt x="12" y="39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1"/>
                  </a:cubicBezTo>
                  <a:cubicBezTo>
                    <a:pt x="11" y="45"/>
                    <a:pt x="11" y="49"/>
                    <a:pt x="14" y="49"/>
                  </a:cubicBezTo>
                  <a:cubicBezTo>
                    <a:pt x="15" y="50"/>
                    <a:pt x="16" y="50"/>
                    <a:pt x="18" y="50"/>
                  </a:cubicBezTo>
                  <a:cubicBezTo>
                    <a:pt x="19" y="50"/>
                    <a:pt x="20" y="50"/>
                    <a:pt x="22" y="50"/>
                  </a:cubicBezTo>
                  <a:cubicBezTo>
                    <a:pt x="22" y="50"/>
                    <a:pt x="23" y="49"/>
                    <a:pt x="24" y="49"/>
                  </a:cubicBezTo>
                  <a:cubicBezTo>
                    <a:pt x="26" y="49"/>
                    <a:pt x="29" y="49"/>
                    <a:pt x="31" y="49"/>
                  </a:cubicBezTo>
                  <a:cubicBezTo>
                    <a:pt x="33" y="49"/>
                    <a:pt x="36" y="49"/>
                    <a:pt x="38" y="49"/>
                  </a:cubicBezTo>
                  <a:cubicBezTo>
                    <a:pt x="40" y="49"/>
                    <a:pt x="43" y="49"/>
                    <a:pt x="45" y="49"/>
                  </a:cubicBezTo>
                  <a:cubicBezTo>
                    <a:pt x="46" y="48"/>
                    <a:pt x="46" y="48"/>
                    <a:pt x="47" y="47"/>
                  </a:cubicBezTo>
                  <a:cubicBezTo>
                    <a:pt x="47" y="47"/>
                    <a:pt x="47" y="47"/>
                    <a:pt x="48" y="47"/>
                  </a:cubicBezTo>
                  <a:cubicBezTo>
                    <a:pt x="48" y="47"/>
                    <a:pt x="49" y="47"/>
                    <a:pt x="49" y="48"/>
                  </a:cubicBezTo>
                  <a:cubicBezTo>
                    <a:pt x="49" y="48"/>
                    <a:pt x="49" y="48"/>
                    <a:pt x="49" y="48"/>
                  </a:cubicBezTo>
                  <a:cubicBezTo>
                    <a:pt x="53" y="48"/>
                    <a:pt x="57" y="48"/>
                    <a:pt x="61" y="47"/>
                  </a:cubicBezTo>
                  <a:cubicBezTo>
                    <a:pt x="63" y="47"/>
                    <a:pt x="66" y="47"/>
                    <a:pt x="68" y="47"/>
                  </a:cubicBezTo>
                  <a:cubicBezTo>
                    <a:pt x="72" y="46"/>
                    <a:pt x="76" y="46"/>
                    <a:pt x="82" y="45"/>
                  </a:cubicBezTo>
                  <a:cubicBezTo>
                    <a:pt x="83" y="45"/>
                    <a:pt x="84" y="45"/>
                    <a:pt x="85" y="45"/>
                  </a:cubicBezTo>
                  <a:cubicBezTo>
                    <a:pt x="87" y="44"/>
                    <a:pt x="90" y="44"/>
                    <a:pt x="92" y="44"/>
                  </a:cubicBezTo>
                  <a:cubicBezTo>
                    <a:pt x="93" y="43"/>
                    <a:pt x="94" y="43"/>
                    <a:pt x="94" y="43"/>
                  </a:cubicBezTo>
                  <a:cubicBezTo>
                    <a:pt x="94" y="43"/>
                    <a:pt x="95" y="43"/>
                    <a:pt x="95" y="43"/>
                  </a:cubicBezTo>
                  <a:cubicBezTo>
                    <a:pt x="96" y="43"/>
                    <a:pt x="97" y="43"/>
                    <a:pt x="97" y="44"/>
                  </a:cubicBezTo>
                  <a:cubicBezTo>
                    <a:pt x="97" y="45"/>
                    <a:pt x="97" y="47"/>
                    <a:pt x="97" y="48"/>
                  </a:cubicBezTo>
                  <a:cubicBezTo>
                    <a:pt x="97" y="48"/>
                    <a:pt x="98" y="48"/>
                    <a:pt x="98" y="49"/>
                  </a:cubicBezTo>
                  <a:cubicBezTo>
                    <a:pt x="98" y="49"/>
                    <a:pt x="98" y="50"/>
                    <a:pt x="97" y="50"/>
                  </a:cubicBezTo>
                  <a:cubicBezTo>
                    <a:pt x="97" y="50"/>
                    <a:pt x="97" y="50"/>
                    <a:pt x="97" y="50"/>
                  </a:cubicBezTo>
                  <a:close/>
                  <a:moveTo>
                    <a:pt x="61" y="58"/>
                  </a:moveTo>
                  <a:cubicBezTo>
                    <a:pt x="61" y="58"/>
                    <a:pt x="62" y="58"/>
                    <a:pt x="62" y="58"/>
                  </a:cubicBezTo>
                  <a:cubicBezTo>
                    <a:pt x="62" y="58"/>
                    <a:pt x="63" y="58"/>
                    <a:pt x="63" y="58"/>
                  </a:cubicBezTo>
                  <a:cubicBezTo>
                    <a:pt x="63" y="58"/>
                    <a:pt x="63" y="58"/>
                    <a:pt x="63" y="57"/>
                  </a:cubicBezTo>
                  <a:cubicBezTo>
                    <a:pt x="64" y="56"/>
                    <a:pt x="64" y="55"/>
                    <a:pt x="65" y="55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55"/>
                    <a:pt x="65" y="55"/>
                    <a:pt x="64" y="55"/>
                  </a:cubicBezTo>
                  <a:cubicBezTo>
                    <a:pt x="63" y="56"/>
                    <a:pt x="62" y="57"/>
                    <a:pt x="61" y="57"/>
                  </a:cubicBezTo>
                  <a:cubicBezTo>
                    <a:pt x="61" y="58"/>
                    <a:pt x="60" y="58"/>
                    <a:pt x="60" y="58"/>
                  </a:cubicBezTo>
                  <a:cubicBezTo>
                    <a:pt x="60" y="58"/>
                    <a:pt x="60" y="58"/>
                    <a:pt x="61" y="58"/>
                  </a:cubicBezTo>
                  <a:close/>
                  <a:moveTo>
                    <a:pt x="53" y="58"/>
                  </a:moveTo>
                  <a:cubicBezTo>
                    <a:pt x="54" y="58"/>
                    <a:pt x="55" y="58"/>
                    <a:pt x="55" y="58"/>
                  </a:cubicBezTo>
                  <a:cubicBezTo>
                    <a:pt x="56" y="57"/>
                    <a:pt x="58" y="56"/>
                    <a:pt x="59" y="55"/>
                  </a:cubicBezTo>
                  <a:cubicBezTo>
                    <a:pt x="60" y="55"/>
                    <a:pt x="60" y="55"/>
                    <a:pt x="60" y="54"/>
                  </a:cubicBezTo>
                  <a:cubicBezTo>
                    <a:pt x="62" y="53"/>
                    <a:pt x="63" y="53"/>
                    <a:pt x="64" y="52"/>
                  </a:cubicBezTo>
                  <a:cubicBezTo>
                    <a:pt x="64" y="52"/>
                    <a:pt x="64" y="52"/>
                    <a:pt x="64" y="51"/>
                  </a:cubicBezTo>
                  <a:cubicBezTo>
                    <a:pt x="65" y="51"/>
                    <a:pt x="66" y="51"/>
                    <a:pt x="66" y="50"/>
                  </a:cubicBezTo>
                  <a:cubicBezTo>
                    <a:pt x="65" y="50"/>
                    <a:pt x="62" y="51"/>
                    <a:pt x="62" y="51"/>
                  </a:cubicBezTo>
                  <a:cubicBezTo>
                    <a:pt x="62" y="51"/>
                    <a:pt x="62" y="51"/>
                    <a:pt x="62" y="51"/>
                  </a:cubicBezTo>
                  <a:cubicBezTo>
                    <a:pt x="60" y="53"/>
                    <a:pt x="58" y="55"/>
                    <a:pt x="56" y="56"/>
                  </a:cubicBezTo>
                  <a:cubicBezTo>
                    <a:pt x="55" y="57"/>
                    <a:pt x="54" y="57"/>
                    <a:pt x="54" y="58"/>
                  </a:cubicBezTo>
                  <a:cubicBezTo>
                    <a:pt x="54" y="58"/>
                    <a:pt x="54" y="58"/>
                    <a:pt x="53" y="58"/>
                  </a:cubicBezTo>
                  <a:close/>
                  <a:moveTo>
                    <a:pt x="32" y="53"/>
                  </a:moveTo>
                  <a:cubicBezTo>
                    <a:pt x="31" y="54"/>
                    <a:pt x="30" y="56"/>
                    <a:pt x="28" y="57"/>
                  </a:cubicBezTo>
                  <a:cubicBezTo>
                    <a:pt x="28" y="58"/>
                    <a:pt x="28" y="58"/>
                    <a:pt x="27" y="58"/>
                  </a:cubicBezTo>
                  <a:cubicBezTo>
                    <a:pt x="28" y="58"/>
                    <a:pt x="29" y="58"/>
                    <a:pt x="30" y="58"/>
                  </a:cubicBezTo>
                  <a:cubicBezTo>
                    <a:pt x="31" y="57"/>
                    <a:pt x="32" y="56"/>
                    <a:pt x="33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5" y="54"/>
                    <a:pt x="37" y="53"/>
                    <a:pt x="38" y="53"/>
                  </a:cubicBezTo>
                  <a:cubicBezTo>
                    <a:pt x="36" y="53"/>
                    <a:pt x="34" y="53"/>
                    <a:pt x="32" y="53"/>
                  </a:cubicBezTo>
                  <a:close/>
                  <a:moveTo>
                    <a:pt x="49" y="58"/>
                  </a:moveTo>
                  <a:cubicBezTo>
                    <a:pt x="50" y="57"/>
                    <a:pt x="51" y="56"/>
                    <a:pt x="52" y="55"/>
                  </a:cubicBezTo>
                  <a:cubicBezTo>
                    <a:pt x="52" y="55"/>
                    <a:pt x="53" y="55"/>
                    <a:pt x="53" y="55"/>
                  </a:cubicBezTo>
                  <a:cubicBezTo>
                    <a:pt x="53" y="54"/>
                    <a:pt x="54" y="54"/>
                    <a:pt x="54" y="54"/>
                  </a:cubicBezTo>
                  <a:cubicBezTo>
                    <a:pt x="56" y="53"/>
                    <a:pt x="57" y="52"/>
                    <a:pt x="58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6" y="53"/>
                    <a:pt x="53" y="54"/>
                    <a:pt x="51" y="55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50" y="56"/>
                    <a:pt x="49" y="57"/>
                    <a:pt x="48" y="57"/>
                  </a:cubicBezTo>
                  <a:cubicBezTo>
                    <a:pt x="47" y="58"/>
                    <a:pt x="47" y="58"/>
                    <a:pt x="47" y="58"/>
                  </a:cubicBezTo>
                  <a:cubicBezTo>
                    <a:pt x="48" y="58"/>
                    <a:pt x="48" y="58"/>
                    <a:pt x="49" y="58"/>
                  </a:cubicBezTo>
                  <a:close/>
                  <a:moveTo>
                    <a:pt x="15" y="58"/>
                  </a:moveTo>
                  <a:cubicBezTo>
                    <a:pt x="16" y="58"/>
                    <a:pt x="17" y="58"/>
                    <a:pt x="18" y="58"/>
                  </a:cubicBezTo>
                  <a:cubicBezTo>
                    <a:pt x="19" y="57"/>
                    <a:pt x="19" y="57"/>
                    <a:pt x="20" y="56"/>
                  </a:cubicBezTo>
                  <a:cubicBezTo>
                    <a:pt x="20" y="56"/>
                    <a:pt x="20" y="56"/>
                    <a:pt x="21" y="56"/>
                  </a:cubicBezTo>
                  <a:cubicBezTo>
                    <a:pt x="22" y="55"/>
                    <a:pt x="23" y="54"/>
                    <a:pt x="24" y="53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1" y="53"/>
                    <a:pt x="20" y="53"/>
                    <a:pt x="20" y="53"/>
                  </a:cubicBezTo>
                  <a:cubicBezTo>
                    <a:pt x="18" y="55"/>
                    <a:pt x="17" y="56"/>
                    <a:pt x="15" y="57"/>
                  </a:cubicBezTo>
                  <a:cubicBezTo>
                    <a:pt x="15" y="57"/>
                    <a:pt x="15" y="58"/>
                    <a:pt x="15" y="58"/>
                  </a:cubicBezTo>
                  <a:close/>
                  <a:moveTo>
                    <a:pt x="12" y="52"/>
                  </a:moveTo>
                  <a:cubicBezTo>
                    <a:pt x="11" y="53"/>
                    <a:pt x="11" y="54"/>
                    <a:pt x="10" y="55"/>
                  </a:cubicBezTo>
                  <a:cubicBezTo>
                    <a:pt x="10" y="55"/>
                    <a:pt x="9" y="55"/>
                    <a:pt x="9" y="56"/>
                  </a:cubicBezTo>
                  <a:cubicBezTo>
                    <a:pt x="8" y="56"/>
                    <a:pt x="8" y="57"/>
                    <a:pt x="8" y="57"/>
                  </a:cubicBezTo>
                  <a:cubicBezTo>
                    <a:pt x="8" y="57"/>
                    <a:pt x="7" y="58"/>
                    <a:pt x="7" y="58"/>
                  </a:cubicBezTo>
                  <a:cubicBezTo>
                    <a:pt x="8" y="58"/>
                    <a:pt x="9" y="58"/>
                    <a:pt x="10" y="58"/>
                  </a:cubicBezTo>
                  <a:cubicBezTo>
                    <a:pt x="12" y="56"/>
                    <a:pt x="14" y="55"/>
                    <a:pt x="16" y="53"/>
                  </a:cubicBezTo>
                  <a:cubicBezTo>
                    <a:pt x="15" y="53"/>
                    <a:pt x="13" y="53"/>
                    <a:pt x="12" y="52"/>
                  </a:cubicBezTo>
                  <a:close/>
                  <a:moveTo>
                    <a:pt x="41" y="58"/>
                  </a:moveTo>
                  <a:cubicBezTo>
                    <a:pt x="42" y="58"/>
                    <a:pt x="42" y="58"/>
                    <a:pt x="43" y="58"/>
                  </a:cubicBezTo>
                  <a:cubicBezTo>
                    <a:pt x="43" y="58"/>
                    <a:pt x="43" y="58"/>
                    <a:pt x="43" y="58"/>
                  </a:cubicBezTo>
                  <a:cubicBezTo>
                    <a:pt x="44" y="56"/>
                    <a:pt x="46" y="55"/>
                    <a:pt x="47" y="54"/>
                  </a:cubicBezTo>
                  <a:cubicBezTo>
                    <a:pt x="47" y="54"/>
                    <a:pt x="48" y="54"/>
                    <a:pt x="48" y="53"/>
                  </a:cubicBezTo>
                  <a:cubicBezTo>
                    <a:pt x="49" y="53"/>
                    <a:pt x="50" y="52"/>
                    <a:pt x="51" y="52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49" y="52"/>
                    <a:pt x="48" y="52"/>
                    <a:pt x="46" y="52"/>
                  </a:cubicBezTo>
                  <a:cubicBezTo>
                    <a:pt x="45" y="53"/>
                    <a:pt x="44" y="54"/>
                    <a:pt x="43" y="55"/>
                  </a:cubicBezTo>
                  <a:cubicBezTo>
                    <a:pt x="42" y="55"/>
                    <a:pt x="41" y="56"/>
                    <a:pt x="41" y="57"/>
                  </a:cubicBezTo>
                  <a:cubicBezTo>
                    <a:pt x="40" y="57"/>
                    <a:pt x="40" y="57"/>
                    <a:pt x="40" y="58"/>
                  </a:cubicBezTo>
                  <a:cubicBezTo>
                    <a:pt x="40" y="58"/>
                    <a:pt x="41" y="58"/>
                    <a:pt x="41" y="58"/>
                  </a:cubicBezTo>
                  <a:close/>
                  <a:moveTo>
                    <a:pt x="84" y="57"/>
                  </a:moveTo>
                  <a:cubicBezTo>
                    <a:pt x="84" y="57"/>
                    <a:pt x="84" y="57"/>
                    <a:pt x="84" y="57"/>
                  </a:cubicBezTo>
                  <a:cubicBezTo>
                    <a:pt x="84" y="57"/>
                    <a:pt x="84" y="57"/>
                    <a:pt x="84" y="58"/>
                  </a:cubicBezTo>
                  <a:cubicBezTo>
                    <a:pt x="85" y="57"/>
                    <a:pt x="86" y="56"/>
                    <a:pt x="87" y="55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90" y="52"/>
                    <a:pt x="92" y="51"/>
                    <a:pt x="93" y="50"/>
                  </a:cubicBezTo>
                  <a:cubicBezTo>
                    <a:pt x="93" y="49"/>
                    <a:pt x="93" y="48"/>
                    <a:pt x="93" y="47"/>
                  </a:cubicBezTo>
                  <a:cubicBezTo>
                    <a:pt x="92" y="48"/>
                    <a:pt x="90" y="49"/>
                    <a:pt x="89" y="51"/>
                  </a:cubicBezTo>
                  <a:cubicBezTo>
                    <a:pt x="89" y="52"/>
                    <a:pt x="88" y="52"/>
                    <a:pt x="88" y="52"/>
                  </a:cubicBezTo>
                  <a:cubicBezTo>
                    <a:pt x="86" y="54"/>
                    <a:pt x="85" y="55"/>
                    <a:pt x="84" y="57"/>
                  </a:cubicBezTo>
                  <a:close/>
                  <a:moveTo>
                    <a:pt x="84" y="48"/>
                  </a:moveTo>
                  <a:cubicBezTo>
                    <a:pt x="84" y="48"/>
                    <a:pt x="84" y="48"/>
                    <a:pt x="84" y="49"/>
                  </a:cubicBezTo>
                  <a:cubicBezTo>
                    <a:pt x="85" y="49"/>
                    <a:pt x="84" y="50"/>
                    <a:pt x="84" y="50"/>
                  </a:cubicBezTo>
                  <a:cubicBezTo>
                    <a:pt x="81" y="53"/>
                    <a:pt x="77" y="55"/>
                    <a:pt x="74" y="57"/>
                  </a:cubicBezTo>
                  <a:cubicBezTo>
                    <a:pt x="74" y="57"/>
                    <a:pt x="74" y="57"/>
                    <a:pt x="74" y="57"/>
                  </a:cubicBezTo>
                  <a:cubicBezTo>
                    <a:pt x="76" y="57"/>
                    <a:pt x="78" y="57"/>
                    <a:pt x="80" y="57"/>
                  </a:cubicBezTo>
                  <a:cubicBezTo>
                    <a:pt x="80" y="56"/>
                    <a:pt x="81" y="56"/>
                    <a:pt x="81" y="55"/>
                  </a:cubicBezTo>
                  <a:cubicBezTo>
                    <a:pt x="81" y="55"/>
                    <a:pt x="82" y="55"/>
                    <a:pt x="82" y="55"/>
                  </a:cubicBezTo>
                  <a:cubicBezTo>
                    <a:pt x="83" y="53"/>
                    <a:pt x="85" y="51"/>
                    <a:pt x="86" y="49"/>
                  </a:cubicBezTo>
                  <a:cubicBezTo>
                    <a:pt x="86" y="49"/>
                    <a:pt x="87" y="49"/>
                    <a:pt x="87" y="48"/>
                  </a:cubicBezTo>
                  <a:cubicBezTo>
                    <a:pt x="87" y="48"/>
                    <a:pt x="88" y="48"/>
                    <a:pt x="88" y="47"/>
                  </a:cubicBezTo>
                  <a:cubicBezTo>
                    <a:pt x="87" y="47"/>
                    <a:pt x="86" y="48"/>
                    <a:pt x="85" y="48"/>
                  </a:cubicBezTo>
                  <a:cubicBezTo>
                    <a:pt x="85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lose/>
                  <a:moveTo>
                    <a:pt x="9" y="31"/>
                  </a:moveTo>
                  <a:cubicBezTo>
                    <a:pt x="9" y="31"/>
                    <a:pt x="9" y="31"/>
                    <a:pt x="9" y="31"/>
                  </a:cubicBezTo>
                  <a:cubicBezTo>
                    <a:pt x="6" y="33"/>
                    <a:pt x="5" y="36"/>
                    <a:pt x="4" y="40"/>
                  </a:cubicBezTo>
                  <a:cubicBezTo>
                    <a:pt x="3" y="45"/>
                    <a:pt x="4" y="50"/>
                    <a:pt x="5" y="55"/>
                  </a:cubicBezTo>
                  <a:cubicBezTo>
                    <a:pt x="5" y="55"/>
                    <a:pt x="5" y="55"/>
                    <a:pt x="6" y="55"/>
                  </a:cubicBezTo>
                  <a:cubicBezTo>
                    <a:pt x="6" y="54"/>
                    <a:pt x="6" y="54"/>
                    <a:pt x="7" y="54"/>
                  </a:cubicBezTo>
                  <a:cubicBezTo>
                    <a:pt x="8" y="53"/>
                    <a:pt x="9" y="52"/>
                    <a:pt x="10" y="51"/>
                  </a:cubicBezTo>
                  <a:cubicBezTo>
                    <a:pt x="10" y="51"/>
                    <a:pt x="9" y="50"/>
                    <a:pt x="9" y="50"/>
                  </a:cubicBezTo>
                  <a:cubicBezTo>
                    <a:pt x="7" y="48"/>
                    <a:pt x="8" y="43"/>
                    <a:pt x="8" y="40"/>
                  </a:cubicBezTo>
                  <a:cubicBezTo>
                    <a:pt x="8" y="39"/>
                    <a:pt x="8" y="39"/>
                    <a:pt x="8" y="38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8" y="36"/>
                    <a:pt x="9" y="33"/>
                    <a:pt x="9" y="31"/>
                  </a:cubicBezTo>
                  <a:close/>
                  <a:moveTo>
                    <a:pt x="28" y="53"/>
                  </a:moveTo>
                  <a:cubicBezTo>
                    <a:pt x="28" y="53"/>
                    <a:pt x="28" y="53"/>
                    <a:pt x="27" y="53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7" y="54"/>
                    <a:pt x="28" y="53"/>
                    <a:pt x="28" y="53"/>
                  </a:cubicBezTo>
                  <a:close/>
                  <a:moveTo>
                    <a:pt x="93" y="53"/>
                  </a:moveTo>
                  <a:cubicBezTo>
                    <a:pt x="93" y="53"/>
                    <a:pt x="93" y="54"/>
                    <a:pt x="94" y="54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lose/>
                  <a:moveTo>
                    <a:pt x="69" y="50"/>
                  </a:moveTo>
                  <a:cubicBezTo>
                    <a:pt x="69" y="50"/>
                    <a:pt x="69" y="50"/>
                    <a:pt x="69" y="50"/>
                  </a:cubicBezTo>
                  <a:cubicBezTo>
                    <a:pt x="69" y="52"/>
                    <a:pt x="68" y="53"/>
                    <a:pt x="67" y="54"/>
                  </a:cubicBezTo>
                  <a:cubicBezTo>
                    <a:pt x="68" y="53"/>
                    <a:pt x="68" y="53"/>
                    <a:pt x="69" y="52"/>
                  </a:cubicBezTo>
                  <a:cubicBezTo>
                    <a:pt x="70" y="51"/>
                    <a:pt x="72" y="51"/>
                    <a:pt x="73" y="50"/>
                  </a:cubicBezTo>
                  <a:cubicBezTo>
                    <a:pt x="71" y="50"/>
                    <a:pt x="70" y="50"/>
                    <a:pt x="69" y="50"/>
                  </a:cubicBezTo>
                  <a:close/>
                  <a:moveTo>
                    <a:pt x="77" y="49"/>
                  </a:moveTo>
                  <a:cubicBezTo>
                    <a:pt x="77" y="49"/>
                    <a:pt x="77" y="50"/>
                    <a:pt x="77" y="50"/>
                  </a:cubicBezTo>
                  <a:cubicBezTo>
                    <a:pt x="77" y="50"/>
                    <a:pt x="78" y="49"/>
                    <a:pt x="78" y="49"/>
                  </a:cubicBezTo>
                  <a:cubicBezTo>
                    <a:pt x="78" y="49"/>
                    <a:pt x="77" y="49"/>
                    <a:pt x="77" y="49"/>
                  </a:cubicBezTo>
                  <a:close/>
                  <a:moveTo>
                    <a:pt x="82" y="17"/>
                  </a:moveTo>
                  <a:cubicBezTo>
                    <a:pt x="82" y="19"/>
                    <a:pt x="82" y="20"/>
                    <a:pt x="82" y="22"/>
                  </a:cubicBezTo>
                  <a:cubicBezTo>
                    <a:pt x="83" y="22"/>
                    <a:pt x="84" y="22"/>
                    <a:pt x="85" y="22"/>
                  </a:cubicBezTo>
                  <a:cubicBezTo>
                    <a:pt x="86" y="21"/>
                    <a:pt x="87" y="20"/>
                    <a:pt x="88" y="19"/>
                  </a:cubicBezTo>
                  <a:cubicBezTo>
                    <a:pt x="88" y="19"/>
                    <a:pt x="89" y="19"/>
                    <a:pt x="89" y="19"/>
                  </a:cubicBezTo>
                  <a:cubicBezTo>
                    <a:pt x="89" y="19"/>
                    <a:pt x="89" y="19"/>
                    <a:pt x="89" y="19"/>
                  </a:cubicBezTo>
                  <a:cubicBezTo>
                    <a:pt x="91" y="18"/>
                    <a:pt x="92" y="17"/>
                    <a:pt x="93" y="16"/>
                  </a:cubicBezTo>
                  <a:cubicBezTo>
                    <a:pt x="93" y="16"/>
                    <a:pt x="93" y="15"/>
                    <a:pt x="94" y="15"/>
                  </a:cubicBezTo>
                  <a:cubicBezTo>
                    <a:pt x="93" y="14"/>
                    <a:pt x="93" y="12"/>
                    <a:pt x="93" y="11"/>
                  </a:cubicBezTo>
                  <a:cubicBezTo>
                    <a:pt x="92" y="12"/>
                    <a:pt x="91" y="13"/>
                    <a:pt x="90" y="13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7" y="15"/>
                    <a:pt x="85" y="17"/>
                    <a:pt x="84" y="17"/>
                  </a:cubicBezTo>
                  <a:cubicBezTo>
                    <a:pt x="83" y="17"/>
                    <a:pt x="83" y="17"/>
                    <a:pt x="83" y="17"/>
                  </a:cubicBezTo>
                  <a:cubicBezTo>
                    <a:pt x="83" y="17"/>
                    <a:pt x="83" y="17"/>
                    <a:pt x="82" y="17"/>
                  </a:cubicBezTo>
                  <a:close/>
                  <a:moveTo>
                    <a:pt x="94" y="19"/>
                  </a:moveTo>
                  <a:cubicBezTo>
                    <a:pt x="93" y="20"/>
                    <a:pt x="92" y="20"/>
                    <a:pt x="91" y="21"/>
                  </a:cubicBezTo>
                  <a:cubicBezTo>
                    <a:pt x="91" y="21"/>
                    <a:pt x="91" y="21"/>
                    <a:pt x="91" y="21"/>
                  </a:cubicBezTo>
                  <a:cubicBezTo>
                    <a:pt x="92" y="21"/>
                    <a:pt x="93" y="21"/>
                    <a:pt x="93" y="21"/>
                  </a:cubicBezTo>
                  <a:cubicBezTo>
                    <a:pt x="94" y="20"/>
                    <a:pt x="94" y="20"/>
                    <a:pt x="94" y="19"/>
                  </a:cubicBezTo>
                  <a:close/>
                  <a:moveTo>
                    <a:pt x="84" y="13"/>
                  </a:moveTo>
                  <a:cubicBezTo>
                    <a:pt x="84" y="14"/>
                    <a:pt x="83" y="14"/>
                    <a:pt x="83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4" y="13"/>
                    <a:pt x="85" y="13"/>
                    <a:pt x="86" y="12"/>
                  </a:cubicBezTo>
                  <a:cubicBezTo>
                    <a:pt x="87" y="12"/>
                    <a:pt x="87" y="12"/>
                    <a:pt x="87" y="11"/>
                  </a:cubicBezTo>
                  <a:cubicBezTo>
                    <a:pt x="89" y="10"/>
                    <a:pt x="91" y="9"/>
                    <a:pt x="93" y="8"/>
                  </a:cubicBezTo>
                  <a:cubicBezTo>
                    <a:pt x="93" y="8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1" y="7"/>
                    <a:pt x="91" y="7"/>
                  </a:cubicBezTo>
                  <a:cubicBezTo>
                    <a:pt x="91" y="8"/>
                    <a:pt x="91" y="8"/>
                    <a:pt x="91" y="8"/>
                  </a:cubicBezTo>
                  <a:cubicBezTo>
                    <a:pt x="90" y="8"/>
                    <a:pt x="89" y="9"/>
                    <a:pt x="88" y="10"/>
                  </a:cubicBezTo>
                  <a:cubicBezTo>
                    <a:pt x="88" y="10"/>
                    <a:pt x="88" y="10"/>
                    <a:pt x="88" y="10"/>
                  </a:cubicBezTo>
                  <a:cubicBezTo>
                    <a:pt x="87" y="10"/>
                    <a:pt x="87" y="11"/>
                    <a:pt x="86" y="11"/>
                  </a:cubicBezTo>
                  <a:cubicBezTo>
                    <a:pt x="86" y="12"/>
                    <a:pt x="85" y="13"/>
                    <a:pt x="84" y="13"/>
                  </a:cubicBezTo>
                  <a:close/>
                  <a:moveTo>
                    <a:pt x="91" y="4"/>
                  </a:moveTo>
                  <a:cubicBezTo>
                    <a:pt x="92" y="4"/>
                    <a:pt x="92" y="5"/>
                    <a:pt x="92" y="5"/>
                  </a:cubicBezTo>
                  <a:cubicBezTo>
                    <a:pt x="92" y="4"/>
                    <a:pt x="92" y="4"/>
                    <a:pt x="92" y="4"/>
                  </a:cubicBezTo>
                  <a:cubicBezTo>
                    <a:pt x="92" y="4"/>
                    <a:pt x="92" y="4"/>
                    <a:pt x="91" y="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lIns="68589" tIns="34295" rIns="68589" bIns="34295"/>
            <a:lstStyle/>
            <a:p>
              <a:endParaRPr lang="zh-CN" altLang="en-US"/>
            </a:p>
          </p:txBody>
        </p:sp>
        <p:sp>
          <p:nvSpPr>
            <p:cNvPr id="9" name="Freeform 9"/>
            <p:cNvSpPr>
              <a:spLocks noEditPoints="1"/>
            </p:cNvSpPr>
            <p:nvPr/>
          </p:nvSpPr>
          <p:spPr bwMode="auto">
            <a:xfrm>
              <a:off x="0" y="0"/>
              <a:ext cx="338" cy="221"/>
            </a:xfrm>
            <a:custGeom>
              <a:avLst/>
              <a:gdLst>
                <a:gd name="T0" fmla="*/ 2147483647 w 142"/>
                <a:gd name="T1" fmla="*/ 2147483647 h 84"/>
                <a:gd name="T2" fmla="*/ 2147483647 w 142"/>
                <a:gd name="T3" fmla="*/ 2147483647 h 84"/>
                <a:gd name="T4" fmla="*/ 2147483647 w 142"/>
                <a:gd name="T5" fmla="*/ 2147483647 h 84"/>
                <a:gd name="T6" fmla="*/ 2147483647 w 142"/>
                <a:gd name="T7" fmla="*/ 2147483647 h 84"/>
                <a:gd name="T8" fmla="*/ 2147483647 w 142"/>
                <a:gd name="T9" fmla="*/ 2147483647 h 84"/>
                <a:gd name="T10" fmla="*/ 2147483647 w 142"/>
                <a:gd name="T11" fmla="*/ 2147483647 h 84"/>
                <a:gd name="T12" fmla="*/ 2147483647 w 142"/>
                <a:gd name="T13" fmla="*/ 2147483647 h 84"/>
                <a:gd name="T14" fmla="*/ 2147483647 w 142"/>
                <a:gd name="T15" fmla="*/ 2147483647 h 84"/>
                <a:gd name="T16" fmla="*/ 2147483647 w 142"/>
                <a:gd name="T17" fmla="*/ 2147483647 h 84"/>
                <a:gd name="T18" fmla="*/ 2147483647 w 142"/>
                <a:gd name="T19" fmla="*/ 2147483647 h 84"/>
                <a:gd name="T20" fmla="*/ 2147483647 w 142"/>
                <a:gd name="T21" fmla="*/ 2147483647 h 84"/>
                <a:gd name="T22" fmla="*/ 2147483647 w 142"/>
                <a:gd name="T23" fmla="*/ 2147483647 h 84"/>
                <a:gd name="T24" fmla="*/ 2147483647 w 142"/>
                <a:gd name="T25" fmla="*/ 2147483647 h 84"/>
                <a:gd name="T26" fmla="*/ 2147483647 w 142"/>
                <a:gd name="T27" fmla="*/ 2147483647 h 84"/>
                <a:gd name="T28" fmla="*/ 2147483647 w 142"/>
                <a:gd name="T29" fmla="*/ 2147483647 h 84"/>
                <a:gd name="T30" fmla="*/ 2147483647 w 142"/>
                <a:gd name="T31" fmla="*/ 2147483647 h 84"/>
                <a:gd name="T32" fmla="*/ 2147483647 w 142"/>
                <a:gd name="T33" fmla="*/ 2147483647 h 84"/>
                <a:gd name="T34" fmla="*/ 2147483647 w 142"/>
                <a:gd name="T35" fmla="*/ 2147483647 h 84"/>
                <a:gd name="T36" fmla="*/ 2147483647 w 142"/>
                <a:gd name="T37" fmla="*/ 2147483647 h 84"/>
                <a:gd name="T38" fmla="*/ 2147483647 w 142"/>
                <a:gd name="T39" fmla="*/ 2147483647 h 84"/>
                <a:gd name="T40" fmla="*/ 2147483647 w 142"/>
                <a:gd name="T41" fmla="*/ 2147483647 h 84"/>
                <a:gd name="T42" fmla="*/ 2147483647 w 142"/>
                <a:gd name="T43" fmla="*/ 2147483647 h 84"/>
                <a:gd name="T44" fmla="*/ 2147483647 w 142"/>
                <a:gd name="T45" fmla="*/ 2147483647 h 84"/>
                <a:gd name="T46" fmla="*/ 2147483647 w 142"/>
                <a:gd name="T47" fmla="*/ 2147483647 h 84"/>
                <a:gd name="T48" fmla="*/ 2147483647 w 142"/>
                <a:gd name="T49" fmla="*/ 2147483647 h 84"/>
                <a:gd name="T50" fmla="*/ 2147483647 w 142"/>
                <a:gd name="T51" fmla="*/ 2147483647 h 84"/>
                <a:gd name="T52" fmla="*/ 2147483647 w 142"/>
                <a:gd name="T53" fmla="*/ 2147483647 h 84"/>
                <a:gd name="T54" fmla="*/ 2147483647 w 142"/>
                <a:gd name="T55" fmla="*/ 2147483647 h 84"/>
                <a:gd name="T56" fmla="*/ 2147483647 w 142"/>
                <a:gd name="T57" fmla="*/ 2147483647 h 84"/>
                <a:gd name="T58" fmla="*/ 2147483647 w 142"/>
                <a:gd name="T59" fmla="*/ 2147483647 h 84"/>
                <a:gd name="T60" fmla="*/ 2147483647 w 142"/>
                <a:gd name="T61" fmla="*/ 2147483647 h 84"/>
                <a:gd name="T62" fmla="*/ 2147483647 w 142"/>
                <a:gd name="T63" fmla="*/ 2147483647 h 84"/>
                <a:gd name="T64" fmla="*/ 2147483647 w 142"/>
                <a:gd name="T65" fmla="*/ 2147483647 h 84"/>
                <a:gd name="T66" fmla="*/ 2147483647 w 142"/>
                <a:gd name="T67" fmla="*/ 2147483647 h 84"/>
                <a:gd name="T68" fmla="*/ 2147483647 w 142"/>
                <a:gd name="T69" fmla="*/ 2147483647 h 84"/>
                <a:gd name="T70" fmla="*/ 2147483647 w 142"/>
                <a:gd name="T71" fmla="*/ 2147483647 h 84"/>
                <a:gd name="T72" fmla="*/ 2147483647 w 142"/>
                <a:gd name="T73" fmla="*/ 2147483647 h 84"/>
                <a:gd name="T74" fmla="*/ 2147483647 w 142"/>
                <a:gd name="T75" fmla="*/ 2147483647 h 84"/>
                <a:gd name="T76" fmla="*/ 2147483647 w 142"/>
                <a:gd name="T77" fmla="*/ 2147483647 h 84"/>
                <a:gd name="T78" fmla="*/ 2147483647 w 142"/>
                <a:gd name="T79" fmla="*/ 2147483647 h 84"/>
                <a:gd name="T80" fmla="*/ 2147483647 w 142"/>
                <a:gd name="T81" fmla="*/ 2147483647 h 84"/>
                <a:gd name="T82" fmla="*/ 2147483647 w 142"/>
                <a:gd name="T83" fmla="*/ 2147483647 h 84"/>
                <a:gd name="T84" fmla="*/ 2147483647 w 142"/>
                <a:gd name="T85" fmla="*/ 2147483647 h 84"/>
                <a:gd name="T86" fmla="*/ 2147483647 w 142"/>
                <a:gd name="T87" fmla="*/ 2147483647 h 84"/>
                <a:gd name="T88" fmla="*/ 2147483647 w 142"/>
                <a:gd name="T89" fmla="*/ 2147483647 h 84"/>
                <a:gd name="T90" fmla="*/ 2147483647 w 142"/>
                <a:gd name="T91" fmla="*/ 2147483647 h 84"/>
                <a:gd name="T92" fmla="*/ 2147483647 w 142"/>
                <a:gd name="T93" fmla="*/ 2147483647 h 84"/>
                <a:gd name="T94" fmla="*/ 2147483647 w 142"/>
                <a:gd name="T95" fmla="*/ 2147483647 h 84"/>
                <a:gd name="T96" fmla="*/ 2147483647 w 142"/>
                <a:gd name="T97" fmla="*/ 2147483647 h 84"/>
                <a:gd name="T98" fmla="*/ 2147483647 w 142"/>
                <a:gd name="T99" fmla="*/ 2147483647 h 84"/>
                <a:gd name="T100" fmla="*/ 2147483647 w 142"/>
                <a:gd name="T101" fmla="*/ 2147483647 h 84"/>
                <a:gd name="T102" fmla="*/ 2147483647 w 142"/>
                <a:gd name="T103" fmla="*/ 2147483647 h 84"/>
                <a:gd name="T104" fmla="*/ 2147483647 w 142"/>
                <a:gd name="T105" fmla="*/ 2147483647 h 8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42"/>
                <a:gd name="T160" fmla="*/ 0 h 84"/>
                <a:gd name="T161" fmla="*/ 142 w 142"/>
                <a:gd name="T162" fmla="*/ 84 h 8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42" h="84">
                  <a:moveTo>
                    <a:pt x="87" y="84"/>
                  </a:moveTo>
                  <a:cubicBezTo>
                    <a:pt x="86" y="84"/>
                    <a:pt x="86" y="84"/>
                    <a:pt x="85" y="83"/>
                  </a:cubicBezTo>
                  <a:cubicBezTo>
                    <a:pt x="85" y="83"/>
                    <a:pt x="85" y="82"/>
                    <a:pt x="85" y="82"/>
                  </a:cubicBezTo>
                  <a:cubicBezTo>
                    <a:pt x="85" y="81"/>
                    <a:pt x="85" y="81"/>
                    <a:pt x="85" y="81"/>
                  </a:cubicBezTo>
                  <a:cubicBezTo>
                    <a:pt x="84" y="80"/>
                    <a:pt x="83" y="79"/>
                    <a:pt x="83" y="78"/>
                  </a:cubicBezTo>
                  <a:cubicBezTo>
                    <a:pt x="82" y="75"/>
                    <a:pt x="82" y="72"/>
                    <a:pt x="81" y="70"/>
                  </a:cubicBezTo>
                  <a:cubicBezTo>
                    <a:pt x="81" y="67"/>
                    <a:pt x="81" y="64"/>
                    <a:pt x="81" y="62"/>
                  </a:cubicBezTo>
                  <a:cubicBezTo>
                    <a:pt x="81" y="61"/>
                    <a:pt x="81" y="61"/>
                    <a:pt x="81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60"/>
                    <a:pt x="81" y="60"/>
                    <a:pt x="80" y="60"/>
                  </a:cubicBezTo>
                  <a:cubicBezTo>
                    <a:pt x="80" y="60"/>
                    <a:pt x="80" y="60"/>
                    <a:pt x="79" y="60"/>
                  </a:cubicBezTo>
                  <a:cubicBezTo>
                    <a:pt x="79" y="60"/>
                    <a:pt x="79" y="60"/>
                    <a:pt x="79" y="60"/>
                  </a:cubicBezTo>
                  <a:cubicBezTo>
                    <a:pt x="74" y="61"/>
                    <a:pt x="69" y="61"/>
                    <a:pt x="64" y="61"/>
                  </a:cubicBezTo>
                  <a:cubicBezTo>
                    <a:pt x="62" y="62"/>
                    <a:pt x="61" y="62"/>
                    <a:pt x="59" y="62"/>
                  </a:cubicBezTo>
                  <a:cubicBezTo>
                    <a:pt x="56" y="62"/>
                    <a:pt x="53" y="61"/>
                    <a:pt x="50" y="61"/>
                  </a:cubicBezTo>
                  <a:cubicBezTo>
                    <a:pt x="48" y="61"/>
                    <a:pt x="46" y="61"/>
                    <a:pt x="44" y="61"/>
                  </a:cubicBezTo>
                  <a:cubicBezTo>
                    <a:pt x="43" y="61"/>
                    <a:pt x="42" y="61"/>
                    <a:pt x="41" y="61"/>
                  </a:cubicBezTo>
                  <a:cubicBezTo>
                    <a:pt x="39" y="61"/>
                    <a:pt x="36" y="61"/>
                    <a:pt x="33" y="61"/>
                  </a:cubicBezTo>
                  <a:cubicBezTo>
                    <a:pt x="31" y="61"/>
                    <a:pt x="28" y="61"/>
                    <a:pt x="25" y="61"/>
                  </a:cubicBezTo>
                  <a:cubicBezTo>
                    <a:pt x="25" y="61"/>
                    <a:pt x="24" y="61"/>
                    <a:pt x="24" y="61"/>
                  </a:cubicBezTo>
                  <a:cubicBezTo>
                    <a:pt x="24" y="62"/>
                    <a:pt x="23" y="62"/>
                    <a:pt x="23" y="63"/>
                  </a:cubicBezTo>
                  <a:cubicBezTo>
                    <a:pt x="23" y="63"/>
                    <a:pt x="22" y="63"/>
                    <a:pt x="22" y="63"/>
                  </a:cubicBezTo>
                  <a:cubicBezTo>
                    <a:pt x="22" y="63"/>
                    <a:pt x="21" y="63"/>
                    <a:pt x="21" y="62"/>
                  </a:cubicBezTo>
                  <a:cubicBezTo>
                    <a:pt x="21" y="62"/>
                    <a:pt x="21" y="62"/>
                    <a:pt x="21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9" y="62"/>
                    <a:pt x="19" y="62"/>
                    <a:pt x="18" y="62"/>
                  </a:cubicBezTo>
                  <a:cubicBezTo>
                    <a:pt x="18" y="62"/>
                    <a:pt x="18" y="62"/>
                    <a:pt x="18" y="62"/>
                  </a:cubicBezTo>
                  <a:cubicBezTo>
                    <a:pt x="17" y="62"/>
                    <a:pt x="17" y="62"/>
                    <a:pt x="17" y="61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15" y="61"/>
                    <a:pt x="13" y="61"/>
                    <a:pt x="12" y="61"/>
                  </a:cubicBezTo>
                  <a:cubicBezTo>
                    <a:pt x="11" y="61"/>
                    <a:pt x="11" y="61"/>
                    <a:pt x="11" y="61"/>
                  </a:cubicBezTo>
                  <a:cubicBezTo>
                    <a:pt x="11" y="61"/>
                    <a:pt x="10" y="62"/>
                    <a:pt x="10" y="62"/>
                  </a:cubicBezTo>
                  <a:cubicBezTo>
                    <a:pt x="10" y="62"/>
                    <a:pt x="10" y="62"/>
                    <a:pt x="9" y="62"/>
                  </a:cubicBezTo>
                  <a:cubicBezTo>
                    <a:pt x="9" y="62"/>
                    <a:pt x="9" y="62"/>
                    <a:pt x="8" y="62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7" y="61"/>
                    <a:pt x="6" y="61"/>
                    <a:pt x="5" y="61"/>
                  </a:cubicBezTo>
                  <a:cubicBezTo>
                    <a:pt x="5" y="61"/>
                    <a:pt x="5" y="61"/>
                    <a:pt x="5" y="61"/>
                  </a:cubicBezTo>
                  <a:cubicBezTo>
                    <a:pt x="5" y="61"/>
                    <a:pt x="4" y="61"/>
                    <a:pt x="4" y="61"/>
                  </a:cubicBezTo>
                  <a:cubicBezTo>
                    <a:pt x="4" y="61"/>
                    <a:pt x="4" y="61"/>
                    <a:pt x="3" y="61"/>
                  </a:cubicBezTo>
                  <a:cubicBezTo>
                    <a:pt x="3" y="61"/>
                    <a:pt x="3" y="61"/>
                    <a:pt x="2" y="60"/>
                  </a:cubicBezTo>
                  <a:cubicBezTo>
                    <a:pt x="2" y="60"/>
                    <a:pt x="2" y="60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0" y="52"/>
                    <a:pt x="0" y="45"/>
                    <a:pt x="1" y="39"/>
                  </a:cubicBezTo>
                  <a:cubicBezTo>
                    <a:pt x="1" y="35"/>
                    <a:pt x="3" y="33"/>
                    <a:pt x="5" y="30"/>
                  </a:cubicBezTo>
                  <a:cubicBezTo>
                    <a:pt x="7" y="28"/>
                    <a:pt x="10" y="25"/>
                    <a:pt x="13" y="24"/>
                  </a:cubicBezTo>
                  <a:cubicBezTo>
                    <a:pt x="13" y="24"/>
                    <a:pt x="14" y="24"/>
                    <a:pt x="14" y="24"/>
                  </a:cubicBezTo>
                  <a:cubicBezTo>
                    <a:pt x="14" y="24"/>
                    <a:pt x="14" y="24"/>
                    <a:pt x="15" y="24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9" y="23"/>
                    <a:pt x="23" y="23"/>
                    <a:pt x="27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32" y="23"/>
                    <a:pt x="35" y="23"/>
                    <a:pt x="38" y="23"/>
                  </a:cubicBezTo>
                  <a:cubicBezTo>
                    <a:pt x="40" y="23"/>
                    <a:pt x="42" y="23"/>
                    <a:pt x="44" y="23"/>
                  </a:cubicBezTo>
                  <a:cubicBezTo>
                    <a:pt x="46" y="23"/>
                    <a:pt x="48" y="23"/>
                    <a:pt x="50" y="23"/>
                  </a:cubicBezTo>
                  <a:cubicBezTo>
                    <a:pt x="51" y="23"/>
                    <a:pt x="51" y="23"/>
                    <a:pt x="52" y="23"/>
                  </a:cubicBezTo>
                  <a:cubicBezTo>
                    <a:pt x="56" y="23"/>
                    <a:pt x="59" y="23"/>
                    <a:pt x="63" y="23"/>
                  </a:cubicBezTo>
                  <a:cubicBezTo>
                    <a:pt x="66" y="22"/>
                    <a:pt x="70" y="22"/>
                    <a:pt x="74" y="22"/>
                  </a:cubicBezTo>
                  <a:cubicBezTo>
                    <a:pt x="75" y="22"/>
                    <a:pt x="77" y="22"/>
                    <a:pt x="79" y="22"/>
                  </a:cubicBezTo>
                  <a:cubicBezTo>
                    <a:pt x="79" y="18"/>
                    <a:pt x="79" y="15"/>
                    <a:pt x="81" y="11"/>
                  </a:cubicBezTo>
                  <a:cubicBezTo>
                    <a:pt x="81" y="9"/>
                    <a:pt x="83" y="8"/>
                    <a:pt x="84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7" y="4"/>
                    <a:pt x="89" y="2"/>
                    <a:pt x="92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92" y="0"/>
                    <a:pt x="93" y="0"/>
                    <a:pt x="93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101" y="3"/>
                    <a:pt x="108" y="8"/>
                    <a:pt x="114" y="12"/>
                  </a:cubicBezTo>
                  <a:cubicBezTo>
                    <a:pt x="115" y="13"/>
                    <a:pt x="116" y="13"/>
                    <a:pt x="116" y="14"/>
                  </a:cubicBezTo>
                  <a:cubicBezTo>
                    <a:pt x="122" y="18"/>
                    <a:pt x="128" y="22"/>
                    <a:pt x="134" y="26"/>
                  </a:cubicBezTo>
                  <a:cubicBezTo>
                    <a:pt x="136" y="27"/>
                    <a:pt x="139" y="29"/>
                    <a:pt x="141" y="31"/>
                  </a:cubicBezTo>
                  <a:cubicBezTo>
                    <a:pt x="142" y="31"/>
                    <a:pt x="142" y="32"/>
                    <a:pt x="142" y="32"/>
                  </a:cubicBezTo>
                  <a:cubicBezTo>
                    <a:pt x="142" y="33"/>
                    <a:pt x="142" y="33"/>
                    <a:pt x="142" y="34"/>
                  </a:cubicBezTo>
                  <a:cubicBezTo>
                    <a:pt x="137" y="40"/>
                    <a:pt x="131" y="45"/>
                    <a:pt x="125" y="51"/>
                  </a:cubicBezTo>
                  <a:cubicBezTo>
                    <a:pt x="124" y="52"/>
                    <a:pt x="122" y="53"/>
                    <a:pt x="121" y="55"/>
                  </a:cubicBezTo>
                  <a:cubicBezTo>
                    <a:pt x="119" y="57"/>
                    <a:pt x="117" y="59"/>
                    <a:pt x="115" y="60"/>
                  </a:cubicBezTo>
                  <a:cubicBezTo>
                    <a:pt x="110" y="65"/>
                    <a:pt x="105" y="70"/>
                    <a:pt x="100" y="74"/>
                  </a:cubicBezTo>
                  <a:cubicBezTo>
                    <a:pt x="100" y="75"/>
                    <a:pt x="99" y="75"/>
                    <a:pt x="99" y="75"/>
                  </a:cubicBezTo>
                  <a:cubicBezTo>
                    <a:pt x="98" y="76"/>
                    <a:pt x="97" y="77"/>
                    <a:pt x="95" y="78"/>
                  </a:cubicBezTo>
                  <a:cubicBezTo>
                    <a:pt x="95" y="78"/>
                    <a:pt x="95" y="78"/>
                    <a:pt x="94" y="79"/>
                  </a:cubicBezTo>
                  <a:cubicBezTo>
                    <a:pt x="92" y="81"/>
                    <a:pt x="90" y="82"/>
                    <a:pt x="88" y="84"/>
                  </a:cubicBezTo>
                  <a:cubicBezTo>
                    <a:pt x="87" y="84"/>
                    <a:pt x="87" y="84"/>
                    <a:pt x="87" y="84"/>
                  </a:cubicBezTo>
                  <a:close/>
                  <a:moveTo>
                    <a:pt x="84" y="66"/>
                  </a:moveTo>
                  <a:cubicBezTo>
                    <a:pt x="84" y="67"/>
                    <a:pt x="84" y="68"/>
                    <a:pt x="84" y="69"/>
                  </a:cubicBezTo>
                  <a:cubicBezTo>
                    <a:pt x="84" y="69"/>
                    <a:pt x="84" y="69"/>
                    <a:pt x="84" y="69"/>
                  </a:cubicBezTo>
                  <a:cubicBezTo>
                    <a:pt x="85" y="72"/>
                    <a:pt x="86" y="77"/>
                    <a:pt x="88" y="79"/>
                  </a:cubicBezTo>
                  <a:cubicBezTo>
                    <a:pt x="89" y="79"/>
                    <a:pt x="90" y="78"/>
                    <a:pt x="92" y="76"/>
                  </a:cubicBezTo>
                  <a:cubicBezTo>
                    <a:pt x="92" y="76"/>
                    <a:pt x="93" y="76"/>
                    <a:pt x="93" y="75"/>
                  </a:cubicBezTo>
                  <a:cubicBezTo>
                    <a:pt x="94" y="74"/>
                    <a:pt x="96" y="73"/>
                    <a:pt x="97" y="73"/>
                  </a:cubicBezTo>
                  <a:cubicBezTo>
                    <a:pt x="97" y="72"/>
                    <a:pt x="96" y="71"/>
                    <a:pt x="96" y="70"/>
                  </a:cubicBezTo>
                  <a:cubicBezTo>
                    <a:pt x="96" y="70"/>
                    <a:pt x="96" y="70"/>
                    <a:pt x="96" y="70"/>
                  </a:cubicBezTo>
                  <a:cubicBezTo>
                    <a:pt x="95" y="71"/>
                    <a:pt x="94" y="72"/>
                    <a:pt x="93" y="72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2" y="74"/>
                    <a:pt x="91" y="74"/>
                    <a:pt x="90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90" y="75"/>
                    <a:pt x="90" y="74"/>
                    <a:pt x="89" y="74"/>
                  </a:cubicBezTo>
                  <a:cubicBezTo>
                    <a:pt x="89" y="74"/>
                    <a:pt x="89" y="74"/>
                    <a:pt x="89" y="73"/>
                  </a:cubicBezTo>
                  <a:cubicBezTo>
                    <a:pt x="89" y="72"/>
                    <a:pt x="90" y="71"/>
                    <a:pt x="91" y="70"/>
                  </a:cubicBezTo>
                  <a:cubicBezTo>
                    <a:pt x="92" y="70"/>
                    <a:pt x="92" y="70"/>
                    <a:pt x="92" y="70"/>
                  </a:cubicBezTo>
                  <a:cubicBezTo>
                    <a:pt x="92" y="69"/>
                    <a:pt x="92" y="69"/>
                    <a:pt x="93" y="69"/>
                  </a:cubicBezTo>
                  <a:cubicBezTo>
                    <a:pt x="95" y="67"/>
                    <a:pt x="95" y="66"/>
                    <a:pt x="95" y="66"/>
                  </a:cubicBezTo>
                  <a:cubicBezTo>
                    <a:pt x="95" y="66"/>
                    <a:pt x="95" y="66"/>
                    <a:pt x="95" y="66"/>
                  </a:cubicBezTo>
                  <a:cubicBezTo>
                    <a:pt x="95" y="63"/>
                    <a:pt x="94" y="60"/>
                    <a:pt x="94" y="56"/>
                  </a:cubicBezTo>
                  <a:cubicBezTo>
                    <a:pt x="92" y="58"/>
                    <a:pt x="90" y="60"/>
                    <a:pt x="89" y="61"/>
                  </a:cubicBezTo>
                  <a:cubicBezTo>
                    <a:pt x="88" y="62"/>
                    <a:pt x="87" y="63"/>
                    <a:pt x="87" y="63"/>
                  </a:cubicBezTo>
                  <a:cubicBezTo>
                    <a:pt x="86" y="64"/>
                    <a:pt x="85" y="65"/>
                    <a:pt x="84" y="66"/>
                  </a:cubicBezTo>
                  <a:close/>
                  <a:moveTo>
                    <a:pt x="97" y="50"/>
                  </a:moveTo>
                  <a:cubicBezTo>
                    <a:pt x="97" y="57"/>
                    <a:pt x="98" y="63"/>
                    <a:pt x="100" y="70"/>
                  </a:cubicBezTo>
                  <a:cubicBezTo>
                    <a:pt x="104" y="66"/>
                    <a:pt x="109" y="62"/>
                    <a:pt x="113" y="58"/>
                  </a:cubicBezTo>
                  <a:cubicBezTo>
                    <a:pt x="115" y="56"/>
                    <a:pt x="117" y="54"/>
                    <a:pt x="119" y="52"/>
                  </a:cubicBezTo>
                  <a:cubicBezTo>
                    <a:pt x="120" y="50"/>
                    <a:pt x="122" y="49"/>
                    <a:pt x="123" y="48"/>
                  </a:cubicBezTo>
                  <a:cubicBezTo>
                    <a:pt x="128" y="43"/>
                    <a:pt x="134" y="38"/>
                    <a:pt x="138" y="33"/>
                  </a:cubicBezTo>
                  <a:cubicBezTo>
                    <a:pt x="136" y="31"/>
                    <a:pt x="136" y="31"/>
                    <a:pt x="136" y="31"/>
                  </a:cubicBezTo>
                  <a:cubicBezTo>
                    <a:pt x="129" y="27"/>
                    <a:pt x="122" y="22"/>
                    <a:pt x="115" y="17"/>
                  </a:cubicBezTo>
                  <a:cubicBezTo>
                    <a:pt x="114" y="16"/>
                    <a:pt x="113" y="16"/>
                    <a:pt x="112" y="15"/>
                  </a:cubicBezTo>
                  <a:cubicBezTo>
                    <a:pt x="107" y="11"/>
                    <a:pt x="101" y="7"/>
                    <a:pt x="95" y="4"/>
                  </a:cubicBezTo>
                  <a:cubicBezTo>
                    <a:pt x="96" y="5"/>
                    <a:pt x="96" y="6"/>
                    <a:pt x="96" y="7"/>
                  </a:cubicBezTo>
                  <a:cubicBezTo>
                    <a:pt x="97" y="12"/>
                    <a:pt x="98" y="17"/>
                    <a:pt x="96" y="22"/>
                  </a:cubicBezTo>
                  <a:cubicBezTo>
                    <a:pt x="97" y="22"/>
                    <a:pt x="97" y="23"/>
                    <a:pt x="96" y="23"/>
                  </a:cubicBezTo>
                  <a:cubicBezTo>
                    <a:pt x="96" y="24"/>
                    <a:pt x="96" y="24"/>
                    <a:pt x="95" y="24"/>
                  </a:cubicBezTo>
                  <a:cubicBezTo>
                    <a:pt x="89" y="25"/>
                    <a:pt x="83" y="26"/>
                    <a:pt x="76" y="26"/>
                  </a:cubicBezTo>
                  <a:cubicBezTo>
                    <a:pt x="72" y="26"/>
                    <a:pt x="69" y="26"/>
                    <a:pt x="65" y="26"/>
                  </a:cubicBezTo>
                  <a:cubicBezTo>
                    <a:pt x="62" y="26"/>
                    <a:pt x="58" y="26"/>
                    <a:pt x="55" y="26"/>
                  </a:cubicBezTo>
                  <a:cubicBezTo>
                    <a:pt x="54" y="26"/>
                    <a:pt x="53" y="26"/>
                    <a:pt x="52" y="26"/>
                  </a:cubicBezTo>
                  <a:cubicBezTo>
                    <a:pt x="49" y="26"/>
                    <a:pt x="46" y="26"/>
                    <a:pt x="43" y="26"/>
                  </a:cubicBezTo>
                  <a:cubicBezTo>
                    <a:pt x="40" y="26"/>
                    <a:pt x="37" y="26"/>
                    <a:pt x="34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0" y="26"/>
                    <a:pt x="27" y="26"/>
                    <a:pt x="24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7"/>
                    <a:pt x="17" y="27"/>
                    <a:pt x="14" y="28"/>
                  </a:cubicBezTo>
                  <a:cubicBezTo>
                    <a:pt x="14" y="28"/>
                    <a:pt x="14" y="29"/>
                    <a:pt x="14" y="29"/>
                  </a:cubicBezTo>
                  <a:cubicBezTo>
                    <a:pt x="12" y="32"/>
                    <a:pt x="12" y="36"/>
                    <a:pt x="12" y="39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1"/>
                  </a:cubicBezTo>
                  <a:cubicBezTo>
                    <a:pt x="11" y="45"/>
                    <a:pt x="11" y="49"/>
                    <a:pt x="14" y="49"/>
                  </a:cubicBezTo>
                  <a:cubicBezTo>
                    <a:pt x="15" y="50"/>
                    <a:pt x="16" y="50"/>
                    <a:pt x="18" y="50"/>
                  </a:cubicBezTo>
                  <a:cubicBezTo>
                    <a:pt x="19" y="50"/>
                    <a:pt x="20" y="50"/>
                    <a:pt x="22" y="50"/>
                  </a:cubicBezTo>
                  <a:cubicBezTo>
                    <a:pt x="22" y="50"/>
                    <a:pt x="23" y="49"/>
                    <a:pt x="24" y="49"/>
                  </a:cubicBezTo>
                  <a:cubicBezTo>
                    <a:pt x="26" y="49"/>
                    <a:pt x="29" y="49"/>
                    <a:pt x="31" y="49"/>
                  </a:cubicBezTo>
                  <a:cubicBezTo>
                    <a:pt x="33" y="49"/>
                    <a:pt x="36" y="49"/>
                    <a:pt x="38" y="49"/>
                  </a:cubicBezTo>
                  <a:cubicBezTo>
                    <a:pt x="40" y="49"/>
                    <a:pt x="43" y="49"/>
                    <a:pt x="45" y="49"/>
                  </a:cubicBezTo>
                  <a:cubicBezTo>
                    <a:pt x="46" y="48"/>
                    <a:pt x="46" y="48"/>
                    <a:pt x="47" y="47"/>
                  </a:cubicBezTo>
                  <a:cubicBezTo>
                    <a:pt x="47" y="47"/>
                    <a:pt x="47" y="47"/>
                    <a:pt x="48" y="47"/>
                  </a:cubicBezTo>
                  <a:cubicBezTo>
                    <a:pt x="48" y="47"/>
                    <a:pt x="49" y="47"/>
                    <a:pt x="49" y="48"/>
                  </a:cubicBezTo>
                  <a:cubicBezTo>
                    <a:pt x="49" y="48"/>
                    <a:pt x="49" y="48"/>
                    <a:pt x="49" y="48"/>
                  </a:cubicBezTo>
                  <a:cubicBezTo>
                    <a:pt x="53" y="48"/>
                    <a:pt x="57" y="48"/>
                    <a:pt x="61" y="47"/>
                  </a:cubicBezTo>
                  <a:cubicBezTo>
                    <a:pt x="63" y="47"/>
                    <a:pt x="66" y="47"/>
                    <a:pt x="68" y="47"/>
                  </a:cubicBezTo>
                  <a:cubicBezTo>
                    <a:pt x="72" y="46"/>
                    <a:pt x="76" y="46"/>
                    <a:pt x="82" y="45"/>
                  </a:cubicBezTo>
                  <a:cubicBezTo>
                    <a:pt x="83" y="45"/>
                    <a:pt x="84" y="45"/>
                    <a:pt x="85" y="45"/>
                  </a:cubicBezTo>
                  <a:cubicBezTo>
                    <a:pt x="87" y="44"/>
                    <a:pt x="90" y="44"/>
                    <a:pt x="92" y="44"/>
                  </a:cubicBezTo>
                  <a:cubicBezTo>
                    <a:pt x="93" y="43"/>
                    <a:pt x="94" y="43"/>
                    <a:pt x="94" y="43"/>
                  </a:cubicBezTo>
                  <a:cubicBezTo>
                    <a:pt x="94" y="43"/>
                    <a:pt x="95" y="43"/>
                    <a:pt x="95" y="43"/>
                  </a:cubicBezTo>
                  <a:cubicBezTo>
                    <a:pt x="96" y="43"/>
                    <a:pt x="97" y="43"/>
                    <a:pt x="97" y="44"/>
                  </a:cubicBezTo>
                  <a:cubicBezTo>
                    <a:pt x="97" y="45"/>
                    <a:pt x="97" y="47"/>
                    <a:pt x="97" y="48"/>
                  </a:cubicBezTo>
                  <a:cubicBezTo>
                    <a:pt x="97" y="48"/>
                    <a:pt x="98" y="48"/>
                    <a:pt x="98" y="49"/>
                  </a:cubicBezTo>
                  <a:cubicBezTo>
                    <a:pt x="98" y="49"/>
                    <a:pt x="98" y="50"/>
                    <a:pt x="97" y="50"/>
                  </a:cubicBezTo>
                  <a:cubicBezTo>
                    <a:pt x="97" y="50"/>
                    <a:pt x="97" y="50"/>
                    <a:pt x="97" y="50"/>
                  </a:cubicBezTo>
                  <a:close/>
                  <a:moveTo>
                    <a:pt x="61" y="58"/>
                  </a:moveTo>
                  <a:cubicBezTo>
                    <a:pt x="61" y="58"/>
                    <a:pt x="62" y="58"/>
                    <a:pt x="62" y="58"/>
                  </a:cubicBezTo>
                  <a:cubicBezTo>
                    <a:pt x="62" y="58"/>
                    <a:pt x="63" y="58"/>
                    <a:pt x="63" y="58"/>
                  </a:cubicBezTo>
                  <a:cubicBezTo>
                    <a:pt x="63" y="58"/>
                    <a:pt x="63" y="58"/>
                    <a:pt x="63" y="57"/>
                  </a:cubicBezTo>
                  <a:cubicBezTo>
                    <a:pt x="64" y="56"/>
                    <a:pt x="64" y="55"/>
                    <a:pt x="65" y="55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55"/>
                    <a:pt x="65" y="55"/>
                    <a:pt x="64" y="55"/>
                  </a:cubicBezTo>
                  <a:cubicBezTo>
                    <a:pt x="63" y="56"/>
                    <a:pt x="62" y="57"/>
                    <a:pt x="61" y="57"/>
                  </a:cubicBezTo>
                  <a:cubicBezTo>
                    <a:pt x="61" y="58"/>
                    <a:pt x="60" y="58"/>
                    <a:pt x="60" y="58"/>
                  </a:cubicBezTo>
                  <a:cubicBezTo>
                    <a:pt x="60" y="58"/>
                    <a:pt x="60" y="58"/>
                    <a:pt x="61" y="58"/>
                  </a:cubicBezTo>
                  <a:close/>
                  <a:moveTo>
                    <a:pt x="53" y="58"/>
                  </a:moveTo>
                  <a:cubicBezTo>
                    <a:pt x="54" y="58"/>
                    <a:pt x="55" y="58"/>
                    <a:pt x="55" y="58"/>
                  </a:cubicBezTo>
                  <a:cubicBezTo>
                    <a:pt x="56" y="57"/>
                    <a:pt x="58" y="56"/>
                    <a:pt x="59" y="55"/>
                  </a:cubicBezTo>
                  <a:cubicBezTo>
                    <a:pt x="60" y="55"/>
                    <a:pt x="60" y="55"/>
                    <a:pt x="60" y="54"/>
                  </a:cubicBezTo>
                  <a:cubicBezTo>
                    <a:pt x="62" y="53"/>
                    <a:pt x="63" y="53"/>
                    <a:pt x="64" y="52"/>
                  </a:cubicBezTo>
                  <a:cubicBezTo>
                    <a:pt x="64" y="52"/>
                    <a:pt x="64" y="52"/>
                    <a:pt x="64" y="51"/>
                  </a:cubicBezTo>
                  <a:cubicBezTo>
                    <a:pt x="65" y="51"/>
                    <a:pt x="66" y="51"/>
                    <a:pt x="66" y="50"/>
                  </a:cubicBezTo>
                  <a:cubicBezTo>
                    <a:pt x="65" y="50"/>
                    <a:pt x="62" y="51"/>
                    <a:pt x="62" y="51"/>
                  </a:cubicBezTo>
                  <a:cubicBezTo>
                    <a:pt x="62" y="51"/>
                    <a:pt x="62" y="51"/>
                    <a:pt x="62" y="51"/>
                  </a:cubicBezTo>
                  <a:cubicBezTo>
                    <a:pt x="60" y="53"/>
                    <a:pt x="58" y="55"/>
                    <a:pt x="56" y="56"/>
                  </a:cubicBezTo>
                  <a:cubicBezTo>
                    <a:pt x="55" y="57"/>
                    <a:pt x="54" y="57"/>
                    <a:pt x="54" y="58"/>
                  </a:cubicBezTo>
                  <a:cubicBezTo>
                    <a:pt x="54" y="58"/>
                    <a:pt x="54" y="58"/>
                    <a:pt x="53" y="58"/>
                  </a:cubicBezTo>
                  <a:close/>
                  <a:moveTo>
                    <a:pt x="32" y="53"/>
                  </a:moveTo>
                  <a:cubicBezTo>
                    <a:pt x="31" y="54"/>
                    <a:pt x="30" y="56"/>
                    <a:pt x="28" y="57"/>
                  </a:cubicBezTo>
                  <a:cubicBezTo>
                    <a:pt x="28" y="58"/>
                    <a:pt x="28" y="58"/>
                    <a:pt x="27" y="58"/>
                  </a:cubicBezTo>
                  <a:cubicBezTo>
                    <a:pt x="28" y="58"/>
                    <a:pt x="29" y="58"/>
                    <a:pt x="30" y="58"/>
                  </a:cubicBezTo>
                  <a:cubicBezTo>
                    <a:pt x="31" y="57"/>
                    <a:pt x="32" y="56"/>
                    <a:pt x="33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5" y="54"/>
                    <a:pt x="37" y="53"/>
                    <a:pt x="38" y="53"/>
                  </a:cubicBezTo>
                  <a:cubicBezTo>
                    <a:pt x="36" y="53"/>
                    <a:pt x="34" y="53"/>
                    <a:pt x="32" y="53"/>
                  </a:cubicBezTo>
                  <a:close/>
                  <a:moveTo>
                    <a:pt x="49" y="58"/>
                  </a:moveTo>
                  <a:cubicBezTo>
                    <a:pt x="50" y="57"/>
                    <a:pt x="51" y="56"/>
                    <a:pt x="52" y="55"/>
                  </a:cubicBezTo>
                  <a:cubicBezTo>
                    <a:pt x="52" y="55"/>
                    <a:pt x="53" y="55"/>
                    <a:pt x="53" y="55"/>
                  </a:cubicBezTo>
                  <a:cubicBezTo>
                    <a:pt x="53" y="54"/>
                    <a:pt x="54" y="54"/>
                    <a:pt x="54" y="54"/>
                  </a:cubicBezTo>
                  <a:cubicBezTo>
                    <a:pt x="56" y="53"/>
                    <a:pt x="57" y="52"/>
                    <a:pt x="58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6" y="53"/>
                    <a:pt x="53" y="54"/>
                    <a:pt x="51" y="55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50" y="56"/>
                    <a:pt x="49" y="57"/>
                    <a:pt x="48" y="57"/>
                  </a:cubicBezTo>
                  <a:cubicBezTo>
                    <a:pt x="47" y="58"/>
                    <a:pt x="47" y="58"/>
                    <a:pt x="47" y="58"/>
                  </a:cubicBezTo>
                  <a:cubicBezTo>
                    <a:pt x="48" y="58"/>
                    <a:pt x="48" y="58"/>
                    <a:pt x="49" y="58"/>
                  </a:cubicBezTo>
                  <a:close/>
                  <a:moveTo>
                    <a:pt x="15" y="58"/>
                  </a:moveTo>
                  <a:cubicBezTo>
                    <a:pt x="16" y="58"/>
                    <a:pt x="17" y="58"/>
                    <a:pt x="18" y="58"/>
                  </a:cubicBezTo>
                  <a:cubicBezTo>
                    <a:pt x="19" y="57"/>
                    <a:pt x="19" y="57"/>
                    <a:pt x="20" y="56"/>
                  </a:cubicBezTo>
                  <a:cubicBezTo>
                    <a:pt x="20" y="56"/>
                    <a:pt x="20" y="56"/>
                    <a:pt x="21" y="56"/>
                  </a:cubicBezTo>
                  <a:cubicBezTo>
                    <a:pt x="22" y="55"/>
                    <a:pt x="23" y="54"/>
                    <a:pt x="24" y="53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1" y="53"/>
                    <a:pt x="20" y="53"/>
                    <a:pt x="20" y="53"/>
                  </a:cubicBezTo>
                  <a:cubicBezTo>
                    <a:pt x="18" y="55"/>
                    <a:pt x="17" y="56"/>
                    <a:pt x="15" y="57"/>
                  </a:cubicBezTo>
                  <a:cubicBezTo>
                    <a:pt x="15" y="57"/>
                    <a:pt x="15" y="58"/>
                    <a:pt x="15" y="58"/>
                  </a:cubicBezTo>
                  <a:close/>
                  <a:moveTo>
                    <a:pt x="12" y="52"/>
                  </a:moveTo>
                  <a:cubicBezTo>
                    <a:pt x="11" y="53"/>
                    <a:pt x="11" y="54"/>
                    <a:pt x="10" y="55"/>
                  </a:cubicBezTo>
                  <a:cubicBezTo>
                    <a:pt x="10" y="55"/>
                    <a:pt x="9" y="55"/>
                    <a:pt x="9" y="56"/>
                  </a:cubicBezTo>
                  <a:cubicBezTo>
                    <a:pt x="8" y="56"/>
                    <a:pt x="8" y="57"/>
                    <a:pt x="8" y="57"/>
                  </a:cubicBezTo>
                  <a:cubicBezTo>
                    <a:pt x="8" y="57"/>
                    <a:pt x="7" y="58"/>
                    <a:pt x="7" y="58"/>
                  </a:cubicBezTo>
                  <a:cubicBezTo>
                    <a:pt x="8" y="58"/>
                    <a:pt x="9" y="58"/>
                    <a:pt x="10" y="58"/>
                  </a:cubicBezTo>
                  <a:cubicBezTo>
                    <a:pt x="12" y="56"/>
                    <a:pt x="14" y="55"/>
                    <a:pt x="16" y="53"/>
                  </a:cubicBezTo>
                  <a:cubicBezTo>
                    <a:pt x="15" y="53"/>
                    <a:pt x="13" y="53"/>
                    <a:pt x="12" y="52"/>
                  </a:cubicBezTo>
                  <a:close/>
                  <a:moveTo>
                    <a:pt x="41" y="58"/>
                  </a:moveTo>
                  <a:cubicBezTo>
                    <a:pt x="42" y="58"/>
                    <a:pt x="42" y="58"/>
                    <a:pt x="43" y="58"/>
                  </a:cubicBezTo>
                  <a:cubicBezTo>
                    <a:pt x="43" y="58"/>
                    <a:pt x="43" y="58"/>
                    <a:pt x="43" y="58"/>
                  </a:cubicBezTo>
                  <a:cubicBezTo>
                    <a:pt x="44" y="56"/>
                    <a:pt x="46" y="55"/>
                    <a:pt x="47" y="54"/>
                  </a:cubicBezTo>
                  <a:cubicBezTo>
                    <a:pt x="47" y="54"/>
                    <a:pt x="48" y="54"/>
                    <a:pt x="48" y="53"/>
                  </a:cubicBezTo>
                  <a:cubicBezTo>
                    <a:pt x="49" y="53"/>
                    <a:pt x="50" y="52"/>
                    <a:pt x="51" y="52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49" y="52"/>
                    <a:pt x="48" y="52"/>
                    <a:pt x="46" y="52"/>
                  </a:cubicBezTo>
                  <a:cubicBezTo>
                    <a:pt x="45" y="53"/>
                    <a:pt x="44" y="54"/>
                    <a:pt x="43" y="55"/>
                  </a:cubicBezTo>
                  <a:cubicBezTo>
                    <a:pt x="42" y="55"/>
                    <a:pt x="41" y="56"/>
                    <a:pt x="41" y="57"/>
                  </a:cubicBezTo>
                  <a:cubicBezTo>
                    <a:pt x="40" y="57"/>
                    <a:pt x="40" y="57"/>
                    <a:pt x="40" y="58"/>
                  </a:cubicBezTo>
                  <a:cubicBezTo>
                    <a:pt x="40" y="58"/>
                    <a:pt x="41" y="58"/>
                    <a:pt x="41" y="58"/>
                  </a:cubicBezTo>
                  <a:close/>
                  <a:moveTo>
                    <a:pt x="84" y="57"/>
                  </a:moveTo>
                  <a:cubicBezTo>
                    <a:pt x="84" y="57"/>
                    <a:pt x="84" y="57"/>
                    <a:pt x="84" y="57"/>
                  </a:cubicBezTo>
                  <a:cubicBezTo>
                    <a:pt x="84" y="57"/>
                    <a:pt x="84" y="57"/>
                    <a:pt x="84" y="58"/>
                  </a:cubicBezTo>
                  <a:cubicBezTo>
                    <a:pt x="85" y="57"/>
                    <a:pt x="86" y="56"/>
                    <a:pt x="87" y="55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90" y="52"/>
                    <a:pt x="92" y="51"/>
                    <a:pt x="93" y="50"/>
                  </a:cubicBezTo>
                  <a:cubicBezTo>
                    <a:pt x="93" y="49"/>
                    <a:pt x="93" y="48"/>
                    <a:pt x="93" y="47"/>
                  </a:cubicBezTo>
                  <a:cubicBezTo>
                    <a:pt x="92" y="48"/>
                    <a:pt x="90" y="49"/>
                    <a:pt x="89" y="51"/>
                  </a:cubicBezTo>
                  <a:cubicBezTo>
                    <a:pt x="89" y="52"/>
                    <a:pt x="88" y="52"/>
                    <a:pt x="88" y="52"/>
                  </a:cubicBezTo>
                  <a:cubicBezTo>
                    <a:pt x="86" y="54"/>
                    <a:pt x="85" y="55"/>
                    <a:pt x="84" y="57"/>
                  </a:cubicBezTo>
                  <a:close/>
                  <a:moveTo>
                    <a:pt x="84" y="48"/>
                  </a:moveTo>
                  <a:cubicBezTo>
                    <a:pt x="84" y="48"/>
                    <a:pt x="84" y="48"/>
                    <a:pt x="84" y="49"/>
                  </a:cubicBezTo>
                  <a:cubicBezTo>
                    <a:pt x="85" y="49"/>
                    <a:pt x="84" y="50"/>
                    <a:pt x="84" y="50"/>
                  </a:cubicBezTo>
                  <a:cubicBezTo>
                    <a:pt x="81" y="53"/>
                    <a:pt x="77" y="55"/>
                    <a:pt x="74" y="57"/>
                  </a:cubicBezTo>
                  <a:cubicBezTo>
                    <a:pt x="74" y="57"/>
                    <a:pt x="74" y="57"/>
                    <a:pt x="74" y="57"/>
                  </a:cubicBezTo>
                  <a:cubicBezTo>
                    <a:pt x="76" y="57"/>
                    <a:pt x="78" y="57"/>
                    <a:pt x="80" y="57"/>
                  </a:cubicBezTo>
                  <a:cubicBezTo>
                    <a:pt x="80" y="56"/>
                    <a:pt x="81" y="56"/>
                    <a:pt x="81" y="55"/>
                  </a:cubicBezTo>
                  <a:cubicBezTo>
                    <a:pt x="81" y="55"/>
                    <a:pt x="82" y="55"/>
                    <a:pt x="82" y="55"/>
                  </a:cubicBezTo>
                  <a:cubicBezTo>
                    <a:pt x="83" y="53"/>
                    <a:pt x="85" y="51"/>
                    <a:pt x="86" y="49"/>
                  </a:cubicBezTo>
                  <a:cubicBezTo>
                    <a:pt x="86" y="49"/>
                    <a:pt x="87" y="49"/>
                    <a:pt x="87" y="48"/>
                  </a:cubicBezTo>
                  <a:cubicBezTo>
                    <a:pt x="87" y="48"/>
                    <a:pt x="88" y="48"/>
                    <a:pt x="88" y="47"/>
                  </a:cubicBezTo>
                  <a:cubicBezTo>
                    <a:pt x="87" y="47"/>
                    <a:pt x="86" y="48"/>
                    <a:pt x="85" y="48"/>
                  </a:cubicBezTo>
                  <a:cubicBezTo>
                    <a:pt x="85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lose/>
                  <a:moveTo>
                    <a:pt x="9" y="31"/>
                  </a:moveTo>
                  <a:cubicBezTo>
                    <a:pt x="9" y="31"/>
                    <a:pt x="9" y="31"/>
                    <a:pt x="9" y="31"/>
                  </a:cubicBezTo>
                  <a:cubicBezTo>
                    <a:pt x="6" y="33"/>
                    <a:pt x="5" y="36"/>
                    <a:pt x="4" y="40"/>
                  </a:cubicBezTo>
                  <a:cubicBezTo>
                    <a:pt x="3" y="45"/>
                    <a:pt x="4" y="50"/>
                    <a:pt x="5" y="55"/>
                  </a:cubicBezTo>
                  <a:cubicBezTo>
                    <a:pt x="5" y="55"/>
                    <a:pt x="5" y="55"/>
                    <a:pt x="6" y="55"/>
                  </a:cubicBezTo>
                  <a:cubicBezTo>
                    <a:pt x="6" y="54"/>
                    <a:pt x="6" y="54"/>
                    <a:pt x="7" y="54"/>
                  </a:cubicBezTo>
                  <a:cubicBezTo>
                    <a:pt x="8" y="53"/>
                    <a:pt x="9" y="52"/>
                    <a:pt x="10" y="51"/>
                  </a:cubicBezTo>
                  <a:cubicBezTo>
                    <a:pt x="10" y="51"/>
                    <a:pt x="9" y="50"/>
                    <a:pt x="9" y="50"/>
                  </a:cubicBezTo>
                  <a:cubicBezTo>
                    <a:pt x="7" y="48"/>
                    <a:pt x="8" y="43"/>
                    <a:pt x="8" y="40"/>
                  </a:cubicBezTo>
                  <a:cubicBezTo>
                    <a:pt x="8" y="39"/>
                    <a:pt x="8" y="39"/>
                    <a:pt x="8" y="38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8" y="36"/>
                    <a:pt x="9" y="33"/>
                    <a:pt x="9" y="31"/>
                  </a:cubicBezTo>
                  <a:close/>
                  <a:moveTo>
                    <a:pt x="28" y="53"/>
                  </a:moveTo>
                  <a:cubicBezTo>
                    <a:pt x="28" y="53"/>
                    <a:pt x="28" y="53"/>
                    <a:pt x="27" y="53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7" y="54"/>
                    <a:pt x="28" y="53"/>
                    <a:pt x="28" y="53"/>
                  </a:cubicBezTo>
                  <a:close/>
                  <a:moveTo>
                    <a:pt x="93" y="53"/>
                  </a:moveTo>
                  <a:cubicBezTo>
                    <a:pt x="93" y="53"/>
                    <a:pt x="93" y="54"/>
                    <a:pt x="94" y="54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lose/>
                  <a:moveTo>
                    <a:pt x="69" y="50"/>
                  </a:moveTo>
                  <a:cubicBezTo>
                    <a:pt x="69" y="50"/>
                    <a:pt x="69" y="50"/>
                    <a:pt x="69" y="50"/>
                  </a:cubicBezTo>
                  <a:cubicBezTo>
                    <a:pt x="69" y="52"/>
                    <a:pt x="68" y="53"/>
                    <a:pt x="67" y="54"/>
                  </a:cubicBezTo>
                  <a:cubicBezTo>
                    <a:pt x="68" y="53"/>
                    <a:pt x="68" y="53"/>
                    <a:pt x="69" y="52"/>
                  </a:cubicBezTo>
                  <a:cubicBezTo>
                    <a:pt x="70" y="51"/>
                    <a:pt x="72" y="51"/>
                    <a:pt x="73" y="50"/>
                  </a:cubicBezTo>
                  <a:cubicBezTo>
                    <a:pt x="71" y="50"/>
                    <a:pt x="70" y="50"/>
                    <a:pt x="69" y="50"/>
                  </a:cubicBezTo>
                  <a:close/>
                  <a:moveTo>
                    <a:pt x="77" y="49"/>
                  </a:moveTo>
                  <a:cubicBezTo>
                    <a:pt x="77" y="49"/>
                    <a:pt x="77" y="50"/>
                    <a:pt x="77" y="50"/>
                  </a:cubicBezTo>
                  <a:cubicBezTo>
                    <a:pt x="77" y="50"/>
                    <a:pt x="78" y="49"/>
                    <a:pt x="78" y="49"/>
                  </a:cubicBezTo>
                  <a:cubicBezTo>
                    <a:pt x="78" y="49"/>
                    <a:pt x="77" y="49"/>
                    <a:pt x="77" y="49"/>
                  </a:cubicBezTo>
                  <a:close/>
                  <a:moveTo>
                    <a:pt x="82" y="17"/>
                  </a:moveTo>
                  <a:cubicBezTo>
                    <a:pt x="82" y="19"/>
                    <a:pt x="82" y="20"/>
                    <a:pt x="82" y="22"/>
                  </a:cubicBezTo>
                  <a:cubicBezTo>
                    <a:pt x="83" y="22"/>
                    <a:pt x="84" y="22"/>
                    <a:pt x="85" y="22"/>
                  </a:cubicBezTo>
                  <a:cubicBezTo>
                    <a:pt x="86" y="21"/>
                    <a:pt x="87" y="20"/>
                    <a:pt x="88" y="19"/>
                  </a:cubicBezTo>
                  <a:cubicBezTo>
                    <a:pt x="88" y="19"/>
                    <a:pt x="89" y="19"/>
                    <a:pt x="89" y="19"/>
                  </a:cubicBezTo>
                  <a:cubicBezTo>
                    <a:pt x="89" y="19"/>
                    <a:pt x="89" y="19"/>
                    <a:pt x="89" y="19"/>
                  </a:cubicBezTo>
                  <a:cubicBezTo>
                    <a:pt x="91" y="18"/>
                    <a:pt x="92" y="17"/>
                    <a:pt x="93" y="16"/>
                  </a:cubicBezTo>
                  <a:cubicBezTo>
                    <a:pt x="93" y="16"/>
                    <a:pt x="93" y="15"/>
                    <a:pt x="94" y="15"/>
                  </a:cubicBezTo>
                  <a:cubicBezTo>
                    <a:pt x="93" y="14"/>
                    <a:pt x="93" y="12"/>
                    <a:pt x="93" y="11"/>
                  </a:cubicBezTo>
                  <a:cubicBezTo>
                    <a:pt x="92" y="12"/>
                    <a:pt x="91" y="13"/>
                    <a:pt x="90" y="13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7" y="15"/>
                    <a:pt x="85" y="17"/>
                    <a:pt x="84" y="17"/>
                  </a:cubicBezTo>
                  <a:cubicBezTo>
                    <a:pt x="83" y="17"/>
                    <a:pt x="83" y="17"/>
                    <a:pt x="83" y="17"/>
                  </a:cubicBezTo>
                  <a:cubicBezTo>
                    <a:pt x="83" y="17"/>
                    <a:pt x="83" y="17"/>
                    <a:pt x="82" y="17"/>
                  </a:cubicBezTo>
                  <a:close/>
                  <a:moveTo>
                    <a:pt x="94" y="19"/>
                  </a:moveTo>
                  <a:cubicBezTo>
                    <a:pt x="93" y="20"/>
                    <a:pt x="92" y="20"/>
                    <a:pt x="91" y="21"/>
                  </a:cubicBezTo>
                  <a:cubicBezTo>
                    <a:pt x="91" y="21"/>
                    <a:pt x="91" y="21"/>
                    <a:pt x="91" y="21"/>
                  </a:cubicBezTo>
                  <a:cubicBezTo>
                    <a:pt x="92" y="21"/>
                    <a:pt x="93" y="21"/>
                    <a:pt x="93" y="21"/>
                  </a:cubicBezTo>
                  <a:cubicBezTo>
                    <a:pt x="94" y="20"/>
                    <a:pt x="94" y="20"/>
                    <a:pt x="94" y="19"/>
                  </a:cubicBezTo>
                  <a:close/>
                  <a:moveTo>
                    <a:pt x="84" y="13"/>
                  </a:moveTo>
                  <a:cubicBezTo>
                    <a:pt x="84" y="14"/>
                    <a:pt x="83" y="14"/>
                    <a:pt x="83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4" y="13"/>
                    <a:pt x="85" y="13"/>
                    <a:pt x="86" y="12"/>
                  </a:cubicBezTo>
                  <a:cubicBezTo>
                    <a:pt x="87" y="12"/>
                    <a:pt x="87" y="12"/>
                    <a:pt x="87" y="11"/>
                  </a:cubicBezTo>
                  <a:cubicBezTo>
                    <a:pt x="89" y="10"/>
                    <a:pt x="91" y="9"/>
                    <a:pt x="93" y="8"/>
                  </a:cubicBezTo>
                  <a:cubicBezTo>
                    <a:pt x="93" y="8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1" y="7"/>
                    <a:pt x="91" y="7"/>
                  </a:cubicBezTo>
                  <a:cubicBezTo>
                    <a:pt x="91" y="8"/>
                    <a:pt x="91" y="8"/>
                    <a:pt x="91" y="8"/>
                  </a:cubicBezTo>
                  <a:cubicBezTo>
                    <a:pt x="90" y="8"/>
                    <a:pt x="89" y="9"/>
                    <a:pt x="88" y="10"/>
                  </a:cubicBezTo>
                  <a:cubicBezTo>
                    <a:pt x="88" y="10"/>
                    <a:pt x="88" y="10"/>
                    <a:pt x="88" y="10"/>
                  </a:cubicBezTo>
                  <a:cubicBezTo>
                    <a:pt x="87" y="10"/>
                    <a:pt x="87" y="11"/>
                    <a:pt x="86" y="11"/>
                  </a:cubicBezTo>
                  <a:cubicBezTo>
                    <a:pt x="86" y="12"/>
                    <a:pt x="85" y="13"/>
                    <a:pt x="84" y="13"/>
                  </a:cubicBezTo>
                  <a:close/>
                  <a:moveTo>
                    <a:pt x="91" y="4"/>
                  </a:moveTo>
                  <a:cubicBezTo>
                    <a:pt x="92" y="4"/>
                    <a:pt x="92" y="5"/>
                    <a:pt x="92" y="5"/>
                  </a:cubicBezTo>
                  <a:cubicBezTo>
                    <a:pt x="92" y="4"/>
                    <a:pt x="92" y="4"/>
                    <a:pt x="92" y="4"/>
                  </a:cubicBezTo>
                  <a:cubicBezTo>
                    <a:pt x="92" y="4"/>
                    <a:pt x="92" y="4"/>
                    <a:pt x="91" y="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lIns="68589" tIns="34295" rIns="68589" bIns="34295"/>
            <a:lstStyle/>
            <a:p>
              <a:endParaRPr lang="zh-CN" altLang="en-US"/>
            </a:p>
          </p:txBody>
        </p:sp>
      </p:grpSp>
      <p:pic>
        <p:nvPicPr>
          <p:cNvPr id="10" name="组合 39"/>
          <p:cNvPicPr>
            <a:picLocks noChangeArrowheads="1"/>
          </p:cNvPicPr>
          <p:nvPr/>
        </p:nvPicPr>
        <p:blipFill>
          <a:blip r:embed="rId3">
            <a:lum bright="-100000"/>
          </a:blip>
          <a:srcRect/>
          <a:stretch>
            <a:fillRect/>
          </a:stretch>
        </p:blipFill>
        <p:spPr bwMode="auto">
          <a:xfrm rot="2688567">
            <a:off x="544627" y="1001169"/>
            <a:ext cx="388937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4" name="直接连接符 53"/>
          <p:cNvCxnSpPr/>
          <p:nvPr/>
        </p:nvCxnSpPr>
        <p:spPr>
          <a:xfrm>
            <a:off x="1053283" y="2358458"/>
            <a:ext cx="1057660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/>
          <p:cNvCxnSpPr/>
          <p:nvPr/>
        </p:nvCxnSpPr>
        <p:spPr>
          <a:xfrm flipV="1">
            <a:off x="1032541" y="3485557"/>
            <a:ext cx="10565493" cy="95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 Box 8"/>
          <p:cNvSpPr txBox="1">
            <a:spLocks noChangeArrowheads="1"/>
          </p:cNvSpPr>
          <p:nvPr/>
        </p:nvSpPr>
        <p:spPr bwMode="auto">
          <a:xfrm>
            <a:off x="2635422" y="1048688"/>
            <a:ext cx="6624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 cap="sq" algn="ctr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结论：夹在两条平行线间的平行线段相等。</a:t>
            </a:r>
            <a:endParaRPr lang="zh-CN" altLang="en-US" sz="2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84" name="组合 83"/>
          <p:cNvGrpSpPr/>
          <p:nvPr/>
        </p:nvGrpSpPr>
        <p:grpSpPr>
          <a:xfrm>
            <a:off x="6351897" y="2366243"/>
            <a:ext cx="242083" cy="1135132"/>
            <a:chOff x="1968500" y="2360769"/>
            <a:chExt cx="242083" cy="1135132"/>
          </a:xfrm>
        </p:grpSpPr>
        <p:cxnSp>
          <p:nvCxnSpPr>
            <p:cNvPr id="85" name="直接连接符 84"/>
            <p:cNvCxnSpPr/>
            <p:nvPr/>
          </p:nvCxnSpPr>
          <p:spPr>
            <a:xfrm>
              <a:off x="1968500" y="2360769"/>
              <a:ext cx="0" cy="11343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组合 85"/>
            <p:cNvGrpSpPr/>
            <p:nvPr/>
          </p:nvGrpSpPr>
          <p:grpSpPr>
            <a:xfrm>
              <a:off x="1988672" y="3302227"/>
              <a:ext cx="221911" cy="193674"/>
              <a:chOff x="3135086" y="3462161"/>
              <a:chExt cx="221911" cy="193674"/>
            </a:xfrm>
          </p:grpSpPr>
          <p:cxnSp>
            <p:nvCxnSpPr>
              <p:cNvPr id="87" name="直接连接符 86"/>
              <p:cNvCxnSpPr/>
              <p:nvPr/>
            </p:nvCxnSpPr>
            <p:spPr>
              <a:xfrm>
                <a:off x="3135086" y="3467327"/>
                <a:ext cx="221911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8" name="直接连接符 87"/>
              <p:cNvCxnSpPr/>
              <p:nvPr/>
            </p:nvCxnSpPr>
            <p:spPr>
              <a:xfrm>
                <a:off x="3346665" y="3462161"/>
                <a:ext cx="5166" cy="19367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89" name="椭圆 88"/>
          <p:cNvSpPr/>
          <p:nvPr/>
        </p:nvSpPr>
        <p:spPr>
          <a:xfrm>
            <a:off x="6292354" y="2282999"/>
            <a:ext cx="119086" cy="1272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rgbClr val="009900"/>
                </a:solidFill>
              </a:ln>
              <a:solidFill>
                <a:schemeClr val="tx1"/>
              </a:solidFill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337195" y="1829066"/>
            <a:ext cx="8790368" cy="2233163"/>
            <a:chOff x="1337195" y="1829066"/>
            <a:chExt cx="8790368" cy="2233163"/>
          </a:xfrm>
        </p:grpSpPr>
        <p:grpSp>
          <p:nvGrpSpPr>
            <p:cNvPr id="22" name="组合 21"/>
            <p:cNvGrpSpPr/>
            <p:nvPr/>
          </p:nvGrpSpPr>
          <p:grpSpPr>
            <a:xfrm>
              <a:off x="2084833" y="2344093"/>
              <a:ext cx="242083" cy="1135132"/>
              <a:chOff x="1968500" y="2360769"/>
              <a:chExt cx="242083" cy="1135132"/>
            </a:xfrm>
          </p:grpSpPr>
          <p:cxnSp>
            <p:nvCxnSpPr>
              <p:cNvPr id="39" name="直接连接符 38"/>
              <p:cNvCxnSpPr/>
              <p:nvPr/>
            </p:nvCxnSpPr>
            <p:spPr>
              <a:xfrm>
                <a:off x="1968500" y="2360769"/>
                <a:ext cx="0" cy="113436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0" name="组合 39"/>
              <p:cNvGrpSpPr/>
              <p:nvPr/>
            </p:nvGrpSpPr>
            <p:grpSpPr>
              <a:xfrm>
                <a:off x="1988672" y="3302227"/>
                <a:ext cx="221911" cy="193674"/>
                <a:chOff x="3135086" y="3462161"/>
                <a:chExt cx="221911" cy="193674"/>
              </a:xfrm>
            </p:grpSpPr>
            <p:cxnSp>
              <p:nvCxnSpPr>
                <p:cNvPr id="46" name="直接连接符 45"/>
                <p:cNvCxnSpPr/>
                <p:nvPr/>
              </p:nvCxnSpPr>
              <p:spPr>
                <a:xfrm>
                  <a:off x="3135086" y="3467327"/>
                  <a:ext cx="221911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直接连接符 46"/>
                <p:cNvCxnSpPr/>
                <p:nvPr/>
              </p:nvCxnSpPr>
              <p:spPr>
                <a:xfrm>
                  <a:off x="3346665" y="3462161"/>
                  <a:ext cx="5166" cy="19367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8" name="文本框 47"/>
            <p:cNvSpPr txBox="1"/>
            <p:nvPr/>
          </p:nvSpPr>
          <p:spPr>
            <a:xfrm>
              <a:off x="1337195" y="1829066"/>
              <a:ext cx="8686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smtClean="0">
                  <a:solidFill>
                    <a:srgbClr val="FF0000"/>
                  </a:solidFill>
                </a:rPr>
                <a:t>a</a:t>
              </a:r>
              <a:endParaRPr lang="zh-CN" altLang="en-US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1362075" y="3477454"/>
              <a:ext cx="8686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smtClean="0">
                  <a:solidFill>
                    <a:srgbClr val="FF0000"/>
                  </a:solidFill>
                </a:rPr>
                <a:t>b</a:t>
              </a:r>
              <a:endParaRPr lang="zh-CN" altLang="en-US" sz="32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58" name="组合 57"/>
            <p:cNvGrpSpPr/>
            <p:nvPr/>
          </p:nvGrpSpPr>
          <p:grpSpPr>
            <a:xfrm>
              <a:off x="3303487" y="2360000"/>
              <a:ext cx="242083" cy="1135132"/>
              <a:chOff x="1968500" y="2360769"/>
              <a:chExt cx="242083" cy="1135132"/>
            </a:xfrm>
          </p:grpSpPr>
          <p:cxnSp>
            <p:nvCxnSpPr>
              <p:cNvPr id="59" name="直接连接符 58"/>
              <p:cNvCxnSpPr/>
              <p:nvPr/>
            </p:nvCxnSpPr>
            <p:spPr>
              <a:xfrm>
                <a:off x="1968500" y="2360769"/>
                <a:ext cx="0" cy="113436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0" name="组合 59"/>
              <p:cNvGrpSpPr/>
              <p:nvPr/>
            </p:nvGrpSpPr>
            <p:grpSpPr>
              <a:xfrm>
                <a:off x="1988672" y="3302227"/>
                <a:ext cx="221911" cy="193674"/>
                <a:chOff x="3135086" y="3462161"/>
                <a:chExt cx="221911" cy="193674"/>
              </a:xfrm>
            </p:grpSpPr>
            <p:cxnSp>
              <p:nvCxnSpPr>
                <p:cNvPr id="61" name="直接连接符 60"/>
                <p:cNvCxnSpPr/>
                <p:nvPr/>
              </p:nvCxnSpPr>
              <p:spPr>
                <a:xfrm>
                  <a:off x="3135086" y="3467327"/>
                  <a:ext cx="221911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直接连接符 61"/>
                <p:cNvCxnSpPr/>
                <p:nvPr/>
              </p:nvCxnSpPr>
              <p:spPr>
                <a:xfrm>
                  <a:off x="3346665" y="3462161"/>
                  <a:ext cx="5166" cy="19367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0" name="Rectangle 46"/>
            <p:cNvSpPr>
              <a:spLocks noChangeArrowheads="1"/>
            </p:cNvSpPr>
            <p:nvPr/>
          </p:nvSpPr>
          <p:spPr bwMode="auto">
            <a:xfrm>
              <a:off x="2222891" y="3428301"/>
              <a:ext cx="66717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b="1" u="none" dirty="0" smtClean="0">
                  <a:latin typeface="黑体" panose="02010609060101010101" pitchFamily="49" charset="-122"/>
                  <a:ea typeface="黑体" panose="02010609060101010101" pitchFamily="49" charset="-122"/>
                </a:rPr>
                <a:t>N</a:t>
              </a:r>
              <a:r>
                <a:rPr lang="en-US" altLang="zh-CN" sz="2800" b="1" u="none" baseline="-25000" dirty="0" smtClean="0">
                  <a:latin typeface="黑体" panose="02010609060101010101" pitchFamily="49" charset="-122"/>
                  <a:ea typeface="黑体" panose="02010609060101010101" pitchFamily="49" charset="-122"/>
                </a:rPr>
                <a:t>3</a:t>
              </a:r>
              <a:r>
                <a:rPr lang="zh-CN" altLang="zh-CN" sz="2800" b="1" u="none" dirty="0" smtClean="0"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  <a:endParaRPr lang="zh-CN" altLang="zh-CN" sz="2800" b="1" u="none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81" name="Rectangle 46"/>
            <p:cNvSpPr>
              <a:spLocks noChangeArrowheads="1"/>
            </p:cNvSpPr>
            <p:nvPr/>
          </p:nvSpPr>
          <p:spPr bwMode="auto">
            <a:xfrm>
              <a:off x="1666945" y="1831258"/>
              <a:ext cx="66717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b="1" u="none" dirty="0" smtClean="0">
                  <a:latin typeface="黑体" panose="02010609060101010101" pitchFamily="49" charset="-122"/>
                  <a:ea typeface="黑体" panose="02010609060101010101" pitchFamily="49" charset="-122"/>
                </a:rPr>
                <a:t>M</a:t>
              </a:r>
              <a:r>
                <a:rPr lang="en-US" altLang="zh-CN" sz="2800" b="1" u="none" baseline="-25000" dirty="0" smtClean="0">
                  <a:latin typeface="黑体" panose="02010609060101010101" pitchFamily="49" charset="-122"/>
                  <a:ea typeface="黑体" panose="02010609060101010101" pitchFamily="49" charset="-122"/>
                </a:rPr>
                <a:t>3</a:t>
              </a:r>
              <a:r>
                <a:rPr lang="zh-CN" altLang="zh-CN" sz="2800" b="1" u="none" dirty="0" smtClean="0"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  <a:endParaRPr lang="zh-CN" altLang="zh-CN" sz="2800" b="1" u="none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82" name="Rectangle 46"/>
            <p:cNvSpPr>
              <a:spLocks noChangeArrowheads="1"/>
            </p:cNvSpPr>
            <p:nvPr/>
          </p:nvSpPr>
          <p:spPr bwMode="auto">
            <a:xfrm>
              <a:off x="3523024" y="3410848"/>
              <a:ext cx="66717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b="1" u="none" dirty="0" smtClean="0">
                  <a:latin typeface="黑体" panose="02010609060101010101" pitchFamily="49" charset="-122"/>
                  <a:ea typeface="黑体" panose="02010609060101010101" pitchFamily="49" charset="-122"/>
                </a:rPr>
                <a:t>Q</a:t>
              </a:r>
              <a:r>
                <a:rPr lang="en-US" altLang="zh-CN" sz="2800" b="1" u="none" baseline="-25000" dirty="0" smtClean="0">
                  <a:latin typeface="黑体" panose="02010609060101010101" pitchFamily="49" charset="-122"/>
                  <a:ea typeface="黑体" panose="02010609060101010101" pitchFamily="49" charset="-122"/>
                </a:rPr>
                <a:t>3</a:t>
              </a:r>
              <a:r>
                <a:rPr lang="zh-CN" altLang="zh-CN" sz="2800" b="1" u="none" dirty="0" smtClean="0"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  <a:endParaRPr lang="zh-CN" altLang="zh-CN" sz="2800" b="1" u="none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83" name="Rectangle 46"/>
            <p:cNvSpPr>
              <a:spLocks noChangeArrowheads="1"/>
            </p:cNvSpPr>
            <p:nvPr/>
          </p:nvSpPr>
          <p:spPr bwMode="auto">
            <a:xfrm>
              <a:off x="2858931" y="1831258"/>
              <a:ext cx="66717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b="1" u="none" dirty="0" smtClean="0">
                  <a:latin typeface="黑体" panose="02010609060101010101" pitchFamily="49" charset="-122"/>
                  <a:ea typeface="黑体" panose="02010609060101010101" pitchFamily="49" charset="-122"/>
                </a:rPr>
                <a:t>P</a:t>
              </a:r>
              <a:r>
                <a:rPr lang="en-US" altLang="zh-CN" sz="2800" b="1" u="none" baseline="-25000" dirty="0" smtClean="0">
                  <a:latin typeface="黑体" panose="02010609060101010101" pitchFamily="49" charset="-122"/>
                  <a:ea typeface="黑体" panose="02010609060101010101" pitchFamily="49" charset="-122"/>
                </a:rPr>
                <a:t>3</a:t>
              </a:r>
              <a:r>
                <a:rPr lang="zh-CN" altLang="zh-CN" sz="2800" b="1" u="none" dirty="0" smtClean="0"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  <a:endParaRPr lang="zh-CN" altLang="zh-CN" sz="2800" b="1" u="none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grpSp>
          <p:nvGrpSpPr>
            <p:cNvPr id="90" name="组合 89"/>
            <p:cNvGrpSpPr/>
            <p:nvPr/>
          </p:nvGrpSpPr>
          <p:grpSpPr>
            <a:xfrm>
              <a:off x="5756732" y="2375616"/>
              <a:ext cx="242083" cy="1135132"/>
              <a:chOff x="1968500" y="2360769"/>
              <a:chExt cx="242083" cy="1135132"/>
            </a:xfrm>
          </p:grpSpPr>
          <p:cxnSp>
            <p:nvCxnSpPr>
              <p:cNvPr id="91" name="直接连接符 90"/>
              <p:cNvCxnSpPr/>
              <p:nvPr/>
            </p:nvCxnSpPr>
            <p:spPr>
              <a:xfrm>
                <a:off x="1968500" y="2360769"/>
                <a:ext cx="0" cy="113436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2" name="组合 91"/>
              <p:cNvGrpSpPr/>
              <p:nvPr/>
            </p:nvGrpSpPr>
            <p:grpSpPr>
              <a:xfrm>
                <a:off x="1988672" y="3302227"/>
                <a:ext cx="221911" cy="193674"/>
                <a:chOff x="3135086" y="3462161"/>
                <a:chExt cx="221911" cy="193674"/>
              </a:xfrm>
            </p:grpSpPr>
            <p:cxnSp>
              <p:nvCxnSpPr>
                <p:cNvPr id="93" name="直接连接符 92"/>
                <p:cNvCxnSpPr/>
                <p:nvPr/>
              </p:nvCxnSpPr>
              <p:spPr>
                <a:xfrm>
                  <a:off x="3135086" y="3467327"/>
                  <a:ext cx="221911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直接连接符 93"/>
                <p:cNvCxnSpPr/>
                <p:nvPr/>
              </p:nvCxnSpPr>
              <p:spPr>
                <a:xfrm>
                  <a:off x="3346665" y="3462161"/>
                  <a:ext cx="5166" cy="19367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95" name="椭圆 94"/>
            <p:cNvSpPr/>
            <p:nvPr/>
          </p:nvSpPr>
          <p:spPr>
            <a:xfrm>
              <a:off x="5697189" y="2292372"/>
              <a:ext cx="119086" cy="12721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rgbClr val="009900"/>
                  </a:solidFill>
                </a:ln>
                <a:solidFill>
                  <a:schemeClr val="tx1"/>
                </a:solidFill>
              </a:endParaRPr>
            </a:p>
          </p:txBody>
        </p:sp>
        <p:grpSp>
          <p:nvGrpSpPr>
            <p:cNvPr id="96" name="组合 95"/>
            <p:cNvGrpSpPr/>
            <p:nvPr/>
          </p:nvGrpSpPr>
          <p:grpSpPr>
            <a:xfrm>
              <a:off x="7939564" y="2379618"/>
              <a:ext cx="242083" cy="1135132"/>
              <a:chOff x="1968500" y="2360769"/>
              <a:chExt cx="242083" cy="1135132"/>
            </a:xfrm>
          </p:grpSpPr>
          <p:cxnSp>
            <p:nvCxnSpPr>
              <p:cNvPr id="97" name="直接连接符 96"/>
              <p:cNvCxnSpPr/>
              <p:nvPr/>
            </p:nvCxnSpPr>
            <p:spPr>
              <a:xfrm>
                <a:off x="1968500" y="2360769"/>
                <a:ext cx="0" cy="113436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8" name="组合 97"/>
              <p:cNvGrpSpPr/>
              <p:nvPr/>
            </p:nvGrpSpPr>
            <p:grpSpPr>
              <a:xfrm>
                <a:off x="1988672" y="3302227"/>
                <a:ext cx="221911" cy="193674"/>
                <a:chOff x="3135086" y="3462161"/>
                <a:chExt cx="221911" cy="193674"/>
              </a:xfrm>
            </p:grpSpPr>
            <p:cxnSp>
              <p:nvCxnSpPr>
                <p:cNvPr id="99" name="直接连接符 98"/>
                <p:cNvCxnSpPr/>
                <p:nvPr/>
              </p:nvCxnSpPr>
              <p:spPr>
                <a:xfrm>
                  <a:off x="3135086" y="3467327"/>
                  <a:ext cx="221911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直接连接符 99"/>
                <p:cNvCxnSpPr/>
                <p:nvPr/>
              </p:nvCxnSpPr>
              <p:spPr>
                <a:xfrm>
                  <a:off x="3346665" y="3462161"/>
                  <a:ext cx="5166" cy="19367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1" name="椭圆 100"/>
            <p:cNvSpPr/>
            <p:nvPr/>
          </p:nvSpPr>
          <p:spPr>
            <a:xfrm>
              <a:off x="7880021" y="2296374"/>
              <a:ext cx="119086" cy="12721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rgbClr val="009900"/>
                  </a:solidFill>
                </a:ln>
                <a:solidFill>
                  <a:schemeClr val="tx1"/>
                </a:solidFill>
              </a:endParaRPr>
            </a:p>
          </p:txBody>
        </p:sp>
        <p:grpSp>
          <p:nvGrpSpPr>
            <p:cNvPr id="102" name="组合 101"/>
            <p:cNvGrpSpPr/>
            <p:nvPr/>
          </p:nvGrpSpPr>
          <p:grpSpPr>
            <a:xfrm>
              <a:off x="9885480" y="2351865"/>
              <a:ext cx="242083" cy="1135132"/>
              <a:chOff x="1968500" y="2360769"/>
              <a:chExt cx="242083" cy="1135132"/>
            </a:xfrm>
          </p:grpSpPr>
          <p:cxnSp>
            <p:nvCxnSpPr>
              <p:cNvPr id="103" name="直接连接符 102"/>
              <p:cNvCxnSpPr/>
              <p:nvPr/>
            </p:nvCxnSpPr>
            <p:spPr>
              <a:xfrm>
                <a:off x="1968500" y="2360769"/>
                <a:ext cx="0" cy="113436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4" name="组合 103"/>
              <p:cNvGrpSpPr/>
              <p:nvPr/>
            </p:nvGrpSpPr>
            <p:grpSpPr>
              <a:xfrm>
                <a:off x="1988672" y="3302227"/>
                <a:ext cx="221911" cy="193674"/>
                <a:chOff x="3135086" y="3462161"/>
                <a:chExt cx="221911" cy="193674"/>
              </a:xfrm>
            </p:grpSpPr>
            <p:cxnSp>
              <p:nvCxnSpPr>
                <p:cNvPr id="105" name="直接连接符 104"/>
                <p:cNvCxnSpPr/>
                <p:nvPr/>
              </p:nvCxnSpPr>
              <p:spPr>
                <a:xfrm>
                  <a:off x="3135086" y="3467327"/>
                  <a:ext cx="221911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直接连接符 105"/>
                <p:cNvCxnSpPr/>
                <p:nvPr/>
              </p:nvCxnSpPr>
              <p:spPr>
                <a:xfrm>
                  <a:off x="3346665" y="3462161"/>
                  <a:ext cx="5166" cy="19367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7" name="椭圆 106"/>
            <p:cNvSpPr/>
            <p:nvPr/>
          </p:nvSpPr>
          <p:spPr>
            <a:xfrm>
              <a:off x="9825937" y="2268621"/>
              <a:ext cx="119086" cy="12721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rgbClr val="009900"/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110" name="Rectangle 46"/>
          <p:cNvSpPr>
            <a:spLocks noChangeArrowheads="1"/>
          </p:cNvSpPr>
          <p:nvPr/>
        </p:nvSpPr>
        <p:spPr bwMode="auto">
          <a:xfrm>
            <a:off x="6174515" y="1775098"/>
            <a:ext cx="395107" cy="522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A </a:t>
            </a:r>
          </a:p>
        </p:txBody>
      </p:sp>
      <p:sp>
        <p:nvSpPr>
          <p:cNvPr id="111" name="Rectangle 47"/>
          <p:cNvSpPr>
            <a:spLocks noChangeArrowheads="1"/>
          </p:cNvSpPr>
          <p:nvPr/>
        </p:nvSpPr>
        <p:spPr bwMode="auto">
          <a:xfrm>
            <a:off x="6169155" y="3448175"/>
            <a:ext cx="397410" cy="522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B </a:t>
            </a:r>
          </a:p>
        </p:txBody>
      </p:sp>
      <p:sp>
        <p:nvSpPr>
          <p:cNvPr id="64" name="文本框 63"/>
          <p:cNvSpPr txBox="1"/>
          <p:nvPr/>
        </p:nvSpPr>
        <p:spPr>
          <a:xfrm>
            <a:off x="4674025" y="1759318"/>
            <a:ext cx="868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</a:rPr>
              <a:t>a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66" name="文本框 65"/>
          <p:cNvSpPr txBox="1"/>
          <p:nvPr/>
        </p:nvSpPr>
        <p:spPr>
          <a:xfrm>
            <a:off x="4698905" y="3407706"/>
            <a:ext cx="868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</a:rPr>
              <a:t>b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67" name="Text Box 8"/>
          <p:cNvSpPr txBox="1">
            <a:spLocks noChangeArrowheads="1"/>
          </p:cNvSpPr>
          <p:nvPr/>
        </p:nvSpPr>
        <p:spPr bwMode="auto">
          <a:xfrm>
            <a:off x="1205186" y="1093368"/>
            <a:ext cx="104125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 cap="sq" algn="ctr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a//</a:t>
            </a:r>
            <a:r>
              <a:rPr lang="en-US" altLang="zh-CN" sz="2400" b="1" dirty="0" err="1" smtClean="0">
                <a:latin typeface="黑体" panose="02010609060101010101" pitchFamily="49" charset="-122"/>
                <a:ea typeface="黑体" panose="02010609060101010101" pitchFamily="49" charset="-122"/>
              </a:rPr>
              <a:t>b,A</a:t>
            </a: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是</a:t>
            </a:r>
            <a:r>
              <a:rPr lang="en-US" altLang="zh-CN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上任意一点，且</a:t>
            </a:r>
            <a:r>
              <a:rPr lang="en-US" altLang="zh-CN" sz="2400" b="1" dirty="0" err="1" smtClean="0">
                <a:latin typeface="黑体" panose="02010609060101010101" pitchFamily="49" charset="-122"/>
                <a:ea typeface="黑体" panose="02010609060101010101" pitchFamily="49" charset="-122"/>
              </a:rPr>
              <a:t>AB⊥b</a:t>
            </a: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是垂足，线段</a:t>
            </a:r>
            <a:r>
              <a:rPr lang="en-US" altLang="zh-CN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AB</a:t>
            </a: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的长就是</a:t>
            </a:r>
            <a:r>
              <a:rPr lang="en-US" altLang="zh-CN" sz="2400" b="1" dirty="0" err="1" smtClean="0">
                <a:latin typeface="黑体" panose="02010609060101010101" pitchFamily="49" charset="-122"/>
                <a:ea typeface="黑体" panose="02010609060101010101" pitchFamily="49" charset="-122"/>
              </a:rPr>
              <a:t>a,b</a:t>
            </a: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之间的距离。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8" name="Text Box 8"/>
          <p:cNvSpPr txBox="1">
            <a:spLocks noChangeArrowheads="1"/>
          </p:cNvSpPr>
          <p:nvPr/>
        </p:nvSpPr>
        <p:spPr bwMode="auto">
          <a:xfrm>
            <a:off x="1542182" y="5237242"/>
            <a:ext cx="889260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 cap="sq" algn="ctr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两条平行中，一条直线任意一点到另一条直线的距离，叫做这两条平行线之间的距离。</a:t>
            </a:r>
            <a:endParaRPr lang="zh-CN" altLang="en-US" sz="28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2" name="任意多边形 71">
            <a:hlinkClick r:id="rId4" action="ppaction://hlinkfile"/>
          </p:cNvPr>
          <p:cNvSpPr/>
          <p:nvPr/>
        </p:nvSpPr>
        <p:spPr>
          <a:xfrm>
            <a:off x="10127563" y="5851309"/>
            <a:ext cx="1608083" cy="772510"/>
          </a:xfrm>
          <a:custGeom>
            <a:avLst/>
            <a:gdLst>
              <a:gd name="connsiteX0" fmla="*/ 391897 w 1608083"/>
              <a:gd name="connsiteY0" fmla="*/ 170020 h 772510"/>
              <a:gd name="connsiteX1" fmla="*/ 283779 w 1608083"/>
              <a:gd name="connsiteY1" fmla="*/ 602490 h 772510"/>
              <a:gd name="connsiteX2" fmla="*/ 1216186 w 1608083"/>
              <a:gd name="connsiteY2" fmla="*/ 602490 h 772510"/>
              <a:gd name="connsiteX3" fmla="*/ 1324303 w 1608083"/>
              <a:gd name="connsiteY3" fmla="*/ 170020 h 772510"/>
              <a:gd name="connsiteX4" fmla="*/ 193128 w 1608083"/>
              <a:gd name="connsiteY4" fmla="*/ 0 h 772510"/>
              <a:gd name="connsiteX5" fmla="*/ 1608083 w 1608083"/>
              <a:gd name="connsiteY5" fmla="*/ 0 h 772510"/>
              <a:gd name="connsiteX6" fmla="*/ 1414956 w 1608083"/>
              <a:gd name="connsiteY6" fmla="*/ 772510 h 772510"/>
              <a:gd name="connsiteX7" fmla="*/ 0 w 1608083"/>
              <a:gd name="connsiteY7" fmla="*/ 772510 h 772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8083" h="772510">
                <a:moveTo>
                  <a:pt x="391897" y="170020"/>
                </a:moveTo>
                <a:lnTo>
                  <a:pt x="283779" y="602490"/>
                </a:lnTo>
                <a:lnTo>
                  <a:pt x="1216186" y="602490"/>
                </a:lnTo>
                <a:lnTo>
                  <a:pt x="1324303" y="170020"/>
                </a:lnTo>
                <a:close/>
                <a:moveTo>
                  <a:pt x="193128" y="0"/>
                </a:moveTo>
                <a:lnTo>
                  <a:pt x="1608083" y="0"/>
                </a:lnTo>
                <a:lnTo>
                  <a:pt x="1414956" y="772510"/>
                </a:lnTo>
                <a:lnTo>
                  <a:pt x="0" y="77251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2747885" y="4087237"/>
            <a:ext cx="111120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3600" b="1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点点</a:t>
            </a:r>
            <a:endParaRPr lang="zh-CN" altLang="en-US" sz="36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5260673" y="4067190"/>
            <a:ext cx="111120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3600" b="1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点线</a:t>
            </a:r>
            <a:endParaRPr lang="zh-CN" altLang="en-US" sz="36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7708441" y="4060015"/>
            <a:ext cx="435407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3600" b="1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方正姚体" panose="02010601030101010101" pitchFamily="2" charset="-122"/>
                <a:ea typeface="方正姚体" panose="02010601030101010101" pitchFamily="2" charset="-122"/>
              </a:rPr>
              <a:t>线线（两条平行线）</a:t>
            </a:r>
            <a:endParaRPr lang="zh-CN" altLang="en-US" sz="36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19" name="右箭头 18"/>
          <p:cNvSpPr/>
          <p:nvPr/>
        </p:nvSpPr>
        <p:spPr>
          <a:xfrm>
            <a:off x="4190194" y="4341151"/>
            <a:ext cx="1070479" cy="217562"/>
          </a:xfrm>
          <a:prstGeom prst="rightArrow">
            <a:avLst/>
          </a:prstGeom>
          <a:solidFill>
            <a:srgbClr val="00B05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右箭头 76"/>
          <p:cNvSpPr/>
          <p:nvPr/>
        </p:nvSpPr>
        <p:spPr>
          <a:xfrm>
            <a:off x="6518855" y="4321777"/>
            <a:ext cx="1070479" cy="217562"/>
          </a:xfrm>
          <a:prstGeom prst="rightArrow">
            <a:avLst/>
          </a:prstGeom>
          <a:solidFill>
            <a:srgbClr val="00B05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7" name="组合 26"/>
          <p:cNvGrpSpPr/>
          <p:nvPr/>
        </p:nvGrpSpPr>
        <p:grpSpPr>
          <a:xfrm>
            <a:off x="3324151" y="4693394"/>
            <a:ext cx="4984246" cy="544804"/>
            <a:chOff x="3202835" y="4733568"/>
            <a:chExt cx="4984246" cy="349455"/>
          </a:xfrm>
          <a:solidFill>
            <a:srgbClr val="00B050"/>
          </a:solidFill>
        </p:grpSpPr>
        <p:sp>
          <p:nvSpPr>
            <p:cNvPr id="24" name="上箭头 23"/>
            <p:cNvSpPr/>
            <p:nvPr/>
          </p:nvSpPr>
          <p:spPr>
            <a:xfrm>
              <a:off x="3202835" y="4733568"/>
              <a:ext cx="241647" cy="342285"/>
            </a:xfrm>
            <a:prstGeom prst="upArrow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3291393" y="4991113"/>
              <a:ext cx="4890254" cy="91910"/>
            </a:xfrm>
            <a:prstGeom prst="rect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8075113" y="4750178"/>
              <a:ext cx="111968" cy="241655"/>
            </a:xfrm>
            <a:prstGeom prst="rect">
              <a:avLst/>
            </a:prstGeom>
            <a:grp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12" name="椭圆 111"/>
          <p:cNvSpPr/>
          <p:nvPr/>
        </p:nvSpPr>
        <p:spPr>
          <a:xfrm>
            <a:off x="6289966" y="3412189"/>
            <a:ext cx="119086" cy="1272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rgbClr val="009900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390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54"/>
                                        </p:tgtEl>
                                      </p:cBhvr>
                                      <p:by x="45000" y="4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56"/>
                                        </p:tgtEl>
                                      </p:cBhvr>
                                      <p:by x="45000" y="4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5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5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64" grpId="0"/>
      <p:bldP spid="66" grpId="0"/>
      <p:bldP spid="67" grpId="0"/>
      <p:bldP spid="18" grpId="0"/>
      <p:bldP spid="74" grpId="0"/>
      <p:bldP spid="75" grpId="0"/>
      <p:bldP spid="19" grpId="0" animBg="1"/>
      <p:bldP spid="7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482224"/>
            <a:ext cx="12192000" cy="33855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1000">
                <a:schemeClr val="accent1">
                  <a:lumMod val="45000"/>
                  <a:lumOff val="55000"/>
                </a:schemeClr>
              </a:gs>
              <a:gs pos="86000">
                <a:srgbClr val="0070C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zh-CN" altLang="en-US" sz="1600" b="1" dirty="0">
              <a:solidFill>
                <a:srgbClr val="00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</p:txBody>
      </p: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0" y="0"/>
            <a:ext cx="2505075" cy="519113"/>
            <a:chOff x="0" y="-64"/>
            <a:chExt cx="1578" cy="327"/>
          </a:xfrm>
        </p:grpSpPr>
        <p:sp>
          <p:nvSpPr>
            <p:cNvPr id="7" name="Rectangle 33"/>
            <p:cNvSpPr>
              <a:spLocks noChangeArrowheads="1"/>
            </p:cNvSpPr>
            <p:nvPr/>
          </p:nvSpPr>
          <p:spPr bwMode="auto">
            <a:xfrm>
              <a:off x="288" y="-64"/>
              <a:ext cx="1140" cy="327"/>
            </a:xfrm>
            <a:prstGeom prst="rect">
              <a:avLst/>
            </a:prstGeom>
            <a:noFill/>
            <a:ln w="38100" cmpd="dbl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defTabSz="914400">
                <a:buFont typeface="Arial" charset="0"/>
                <a:buNone/>
                <a:defRPr/>
              </a:pPr>
              <a:r>
                <a:rPr lang="zh-CN" altLang="en-US" sz="28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楷体" pitchFamily="49" charset="-122"/>
                  <a:ea typeface="楷体" pitchFamily="49" charset="-122"/>
                </a:rPr>
                <a:t>巩固练习</a:t>
              </a:r>
              <a:endPara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endParaRPr>
            </a:p>
          </p:txBody>
        </p:sp>
        <p:sp>
          <p:nvSpPr>
            <p:cNvPr id="8" name="Freeform 9"/>
            <p:cNvSpPr>
              <a:spLocks noEditPoints="1"/>
            </p:cNvSpPr>
            <p:nvPr/>
          </p:nvSpPr>
          <p:spPr bwMode="auto">
            <a:xfrm>
              <a:off x="1240" y="0"/>
              <a:ext cx="338" cy="221"/>
            </a:xfrm>
            <a:custGeom>
              <a:avLst/>
              <a:gdLst>
                <a:gd name="T0" fmla="*/ 2147483647 w 142"/>
                <a:gd name="T1" fmla="*/ 2147483647 h 84"/>
                <a:gd name="T2" fmla="*/ 2147483647 w 142"/>
                <a:gd name="T3" fmla="*/ 2147483647 h 84"/>
                <a:gd name="T4" fmla="*/ 2147483647 w 142"/>
                <a:gd name="T5" fmla="*/ 2147483647 h 84"/>
                <a:gd name="T6" fmla="*/ 2147483647 w 142"/>
                <a:gd name="T7" fmla="*/ 2147483647 h 84"/>
                <a:gd name="T8" fmla="*/ 2147483647 w 142"/>
                <a:gd name="T9" fmla="*/ 2147483647 h 84"/>
                <a:gd name="T10" fmla="*/ 2147483647 w 142"/>
                <a:gd name="T11" fmla="*/ 2147483647 h 84"/>
                <a:gd name="T12" fmla="*/ 2147483647 w 142"/>
                <a:gd name="T13" fmla="*/ 2147483647 h 84"/>
                <a:gd name="T14" fmla="*/ 2147483647 w 142"/>
                <a:gd name="T15" fmla="*/ 2147483647 h 84"/>
                <a:gd name="T16" fmla="*/ 2147483647 w 142"/>
                <a:gd name="T17" fmla="*/ 2147483647 h 84"/>
                <a:gd name="T18" fmla="*/ 2147483647 w 142"/>
                <a:gd name="T19" fmla="*/ 2147483647 h 84"/>
                <a:gd name="T20" fmla="*/ 2147483647 w 142"/>
                <a:gd name="T21" fmla="*/ 2147483647 h 84"/>
                <a:gd name="T22" fmla="*/ 2147483647 w 142"/>
                <a:gd name="T23" fmla="*/ 2147483647 h 84"/>
                <a:gd name="T24" fmla="*/ 2147483647 w 142"/>
                <a:gd name="T25" fmla="*/ 2147483647 h 84"/>
                <a:gd name="T26" fmla="*/ 2147483647 w 142"/>
                <a:gd name="T27" fmla="*/ 2147483647 h 84"/>
                <a:gd name="T28" fmla="*/ 2147483647 w 142"/>
                <a:gd name="T29" fmla="*/ 2147483647 h 84"/>
                <a:gd name="T30" fmla="*/ 2147483647 w 142"/>
                <a:gd name="T31" fmla="*/ 2147483647 h 84"/>
                <a:gd name="T32" fmla="*/ 2147483647 w 142"/>
                <a:gd name="T33" fmla="*/ 2147483647 h 84"/>
                <a:gd name="T34" fmla="*/ 2147483647 w 142"/>
                <a:gd name="T35" fmla="*/ 2147483647 h 84"/>
                <a:gd name="T36" fmla="*/ 2147483647 w 142"/>
                <a:gd name="T37" fmla="*/ 2147483647 h 84"/>
                <a:gd name="T38" fmla="*/ 2147483647 w 142"/>
                <a:gd name="T39" fmla="*/ 2147483647 h 84"/>
                <a:gd name="T40" fmla="*/ 2147483647 w 142"/>
                <a:gd name="T41" fmla="*/ 2147483647 h 84"/>
                <a:gd name="T42" fmla="*/ 2147483647 w 142"/>
                <a:gd name="T43" fmla="*/ 2147483647 h 84"/>
                <a:gd name="T44" fmla="*/ 2147483647 w 142"/>
                <a:gd name="T45" fmla="*/ 2147483647 h 84"/>
                <a:gd name="T46" fmla="*/ 2147483647 w 142"/>
                <a:gd name="T47" fmla="*/ 2147483647 h 84"/>
                <a:gd name="T48" fmla="*/ 2147483647 w 142"/>
                <a:gd name="T49" fmla="*/ 2147483647 h 84"/>
                <a:gd name="T50" fmla="*/ 2147483647 w 142"/>
                <a:gd name="T51" fmla="*/ 2147483647 h 84"/>
                <a:gd name="T52" fmla="*/ 2147483647 w 142"/>
                <a:gd name="T53" fmla="*/ 2147483647 h 84"/>
                <a:gd name="T54" fmla="*/ 2147483647 w 142"/>
                <a:gd name="T55" fmla="*/ 2147483647 h 84"/>
                <a:gd name="T56" fmla="*/ 2147483647 w 142"/>
                <a:gd name="T57" fmla="*/ 2147483647 h 84"/>
                <a:gd name="T58" fmla="*/ 2147483647 w 142"/>
                <a:gd name="T59" fmla="*/ 2147483647 h 84"/>
                <a:gd name="T60" fmla="*/ 2147483647 w 142"/>
                <a:gd name="T61" fmla="*/ 2147483647 h 84"/>
                <a:gd name="T62" fmla="*/ 2147483647 w 142"/>
                <a:gd name="T63" fmla="*/ 2147483647 h 84"/>
                <a:gd name="T64" fmla="*/ 2147483647 w 142"/>
                <a:gd name="T65" fmla="*/ 2147483647 h 84"/>
                <a:gd name="T66" fmla="*/ 2147483647 w 142"/>
                <a:gd name="T67" fmla="*/ 2147483647 h 84"/>
                <a:gd name="T68" fmla="*/ 2147483647 w 142"/>
                <a:gd name="T69" fmla="*/ 2147483647 h 84"/>
                <a:gd name="T70" fmla="*/ 2147483647 w 142"/>
                <a:gd name="T71" fmla="*/ 2147483647 h 84"/>
                <a:gd name="T72" fmla="*/ 2147483647 w 142"/>
                <a:gd name="T73" fmla="*/ 2147483647 h 84"/>
                <a:gd name="T74" fmla="*/ 2147483647 w 142"/>
                <a:gd name="T75" fmla="*/ 2147483647 h 84"/>
                <a:gd name="T76" fmla="*/ 2147483647 w 142"/>
                <a:gd name="T77" fmla="*/ 2147483647 h 84"/>
                <a:gd name="T78" fmla="*/ 2147483647 w 142"/>
                <a:gd name="T79" fmla="*/ 2147483647 h 84"/>
                <a:gd name="T80" fmla="*/ 2147483647 w 142"/>
                <a:gd name="T81" fmla="*/ 2147483647 h 84"/>
                <a:gd name="T82" fmla="*/ 2147483647 w 142"/>
                <a:gd name="T83" fmla="*/ 2147483647 h 84"/>
                <a:gd name="T84" fmla="*/ 2147483647 w 142"/>
                <a:gd name="T85" fmla="*/ 2147483647 h 84"/>
                <a:gd name="T86" fmla="*/ 2147483647 w 142"/>
                <a:gd name="T87" fmla="*/ 2147483647 h 84"/>
                <a:gd name="T88" fmla="*/ 2147483647 w 142"/>
                <a:gd name="T89" fmla="*/ 2147483647 h 84"/>
                <a:gd name="T90" fmla="*/ 2147483647 w 142"/>
                <a:gd name="T91" fmla="*/ 2147483647 h 84"/>
                <a:gd name="T92" fmla="*/ 2147483647 w 142"/>
                <a:gd name="T93" fmla="*/ 2147483647 h 84"/>
                <a:gd name="T94" fmla="*/ 2147483647 w 142"/>
                <a:gd name="T95" fmla="*/ 2147483647 h 84"/>
                <a:gd name="T96" fmla="*/ 2147483647 w 142"/>
                <a:gd name="T97" fmla="*/ 2147483647 h 84"/>
                <a:gd name="T98" fmla="*/ 2147483647 w 142"/>
                <a:gd name="T99" fmla="*/ 2147483647 h 84"/>
                <a:gd name="T100" fmla="*/ 2147483647 w 142"/>
                <a:gd name="T101" fmla="*/ 2147483647 h 84"/>
                <a:gd name="T102" fmla="*/ 2147483647 w 142"/>
                <a:gd name="T103" fmla="*/ 2147483647 h 84"/>
                <a:gd name="T104" fmla="*/ 2147483647 w 142"/>
                <a:gd name="T105" fmla="*/ 2147483647 h 8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42"/>
                <a:gd name="T160" fmla="*/ 0 h 84"/>
                <a:gd name="T161" fmla="*/ 142 w 142"/>
                <a:gd name="T162" fmla="*/ 84 h 8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42" h="84">
                  <a:moveTo>
                    <a:pt x="87" y="84"/>
                  </a:moveTo>
                  <a:cubicBezTo>
                    <a:pt x="86" y="84"/>
                    <a:pt x="86" y="84"/>
                    <a:pt x="85" y="83"/>
                  </a:cubicBezTo>
                  <a:cubicBezTo>
                    <a:pt x="85" y="83"/>
                    <a:pt x="85" y="82"/>
                    <a:pt x="85" y="82"/>
                  </a:cubicBezTo>
                  <a:cubicBezTo>
                    <a:pt x="85" y="81"/>
                    <a:pt x="85" y="81"/>
                    <a:pt x="85" y="81"/>
                  </a:cubicBezTo>
                  <a:cubicBezTo>
                    <a:pt x="84" y="80"/>
                    <a:pt x="83" y="79"/>
                    <a:pt x="83" y="78"/>
                  </a:cubicBezTo>
                  <a:cubicBezTo>
                    <a:pt x="82" y="75"/>
                    <a:pt x="82" y="72"/>
                    <a:pt x="81" y="70"/>
                  </a:cubicBezTo>
                  <a:cubicBezTo>
                    <a:pt x="81" y="67"/>
                    <a:pt x="81" y="64"/>
                    <a:pt x="81" y="62"/>
                  </a:cubicBezTo>
                  <a:cubicBezTo>
                    <a:pt x="81" y="61"/>
                    <a:pt x="81" y="61"/>
                    <a:pt x="81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60"/>
                    <a:pt x="81" y="60"/>
                    <a:pt x="80" y="60"/>
                  </a:cubicBezTo>
                  <a:cubicBezTo>
                    <a:pt x="80" y="60"/>
                    <a:pt x="80" y="60"/>
                    <a:pt x="79" y="60"/>
                  </a:cubicBezTo>
                  <a:cubicBezTo>
                    <a:pt x="79" y="60"/>
                    <a:pt x="79" y="60"/>
                    <a:pt x="79" y="60"/>
                  </a:cubicBezTo>
                  <a:cubicBezTo>
                    <a:pt x="74" y="61"/>
                    <a:pt x="69" y="61"/>
                    <a:pt x="64" y="61"/>
                  </a:cubicBezTo>
                  <a:cubicBezTo>
                    <a:pt x="62" y="62"/>
                    <a:pt x="61" y="62"/>
                    <a:pt x="59" y="62"/>
                  </a:cubicBezTo>
                  <a:cubicBezTo>
                    <a:pt x="56" y="62"/>
                    <a:pt x="53" y="61"/>
                    <a:pt x="50" y="61"/>
                  </a:cubicBezTo>
                  <a:cubicBezTo>
                    <a:pt x="48" y="61"/>
                    <a:pt x="46" y="61"/>
                    <a:pt x="44" y="61"/>
                  </a:cubicBezTo>
                  <a:cubicBezTo>
                    <a:pt x="43" y="61"/>
                    <a:pt x="42" y="61"/>
                    <a:pt x="41" y="61"/>
                  </a:cubicBezTo>
                  <a:cubicBezTo>
                    <a:pt x="39" y="61"/>
                    <a:pt x="36" y="61"/>
                    <a:pt x="33" y="61"/>
                  </a:cubicBezTo>
                  <a:cubicBezTo>
                    <a:pt x="31" y="61"/>
                    <a:pt x="28" y="61"/>
                    <a:pt x="25" y="61"/>
                  </a:cubicBezTo>
                  <a:cubicBezTo>
                    <a:pt x="25" y="61"/>
                    <a:pt x="24" y="61"/>
                    <a:pt x="24" y="61"/>
                  </a:cubicBezTo>
                  <a:cubicBezTo>
                    <a:pt x="24" y="62"/>
                    <a:pt x="23" y="62"/>
                    <a:pt x="23" y="63"/>
                  </a:cubicBezTo>
                  <a:cubicBezTo>
                    <a:pt x="23" y="63"/>
                    <a:pt x="22" y="63"/>
                    <a:pt x="22" y="63"/>
                  </a:cubicBezTo>
                  <a:cubicBezTo>
                    <a:pt x="22" y="63"/>
                    <a:pt x="21" y="63"/>
                    <a:pt x="21" y="62"/>
                  </a:cubicBezTo>
                  <a:cubicBezTo>
                    <a:pt x="21" y="62"/>
                    <a:pt x="21" y="62"/>
                    <a:pt x="21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9" y="62"/>
                    <a:pt x="19" y="62"/>
                    <a:pt x="18" y="62"/>
                  </a:cubicBezTo>
                  <a:cubicBezTo>
                    <a:pt x="18" y="62"/>
                    <a:pt x="18" y="62"/>
                    <a:pt x="18" y="62"/>
                  </a:cubicBezTo>
                  <a:cubicBezTo>
                    <a:pt x="17" y="62"/>
                    <a:pt x="17" y="62"/>
                    <a:pt x="17" y="61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15" y="61"/>
                    <a:pt x="13" y="61"/>
                    <a:pt x="12" y="61"/>
                  </a:cubicBezTo>
                  <a:cubicBezTo>
                    <a:pt x="11" y="61"/>
                    <a:pt x="11" y="61"/>
                    <a:pt x="11" y="61"/>
                  </a:cubicBezTo>
                  <a:cubicBezTo>
                    <a:pt x="11" y="61"/>
                    <a:pt x="10" y="62"/>
                    <a:pt x="10" y="62"/>
                  </a:cubicBezTo>
                  <a:cubicBezTo>
                    <a:pt x="10" y="62"/>
                    <a:pt x="10" y="62"/>
                    <a:pt x="9" y="62"/>
                  </a:cubicBezTo>
                  <a:cubicBezTo>
                    <a:pt x="9" y="62"/>
                    <a:pt x="9" y="62"/>
                    <a:pt x="8" y="62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7" y="61"/>
                    <a:pt x="6" y="61"/>
                    <a:pt x="5" y="61"/>
                  </a:cubicBezTo>
                  <a:cubicBezTo>
                    <a:pt x="5" y="61"/>
                    <a:pt x="5" y="61"/>
                    <a:pt x="5" y="61"/>
                  </a:cubicBezTo>
                  <a:cubicBezTo>
                    <a:pt x="5" y="61"/>
                    <a:pt x="4" y="61"/>
                    <a:pt x="4" y="61"/>
                  </a:cubicBezTo>
                  <a:cubicBezTo>
                    <a:pt x="4" y="61"/>
                    <a:pt x="4" y="61"/>
                    <a:pt x="3" y="61"/>
                  </a:cubicBezTo>
                  <a:cubicBezTo>
                    <a:pt x="3" y="61"/>
                    <a:pt x="3" y="61"/>
                    <a:pt x="2" y="60"/>
                  </a:cubicBezTo>
                  <a:cubicBezTo>
                    <a:pt x="2" y="60"/>
                    <a:pt x="2" y="60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0" y="52"/>
                    <a:pt x="0" y="45"/>
                    <a:pt x="1" y="39"/>
                  </a:cubicBezTo>
                  <a:cubicBezTo>
                    <a:pt x="1" y="35"/>
                    <a:pt x="3" y="33"/>
                    <a:pt x="5" y="30"/>
                  </a:cubicBezTo>
                  <a:cubicBezTo>
                    <a:pt x="7" y="28"/>
                    <a:pt x="10" y="25"/>
                    <a:pt x="13" y="24"/>
                  </a:cubicBezTo>
                  <a:cubicBezTo>
                    <a:pt x="13" y="24"/>
                    <a:pt x="14" y="24"/>
                    <a:pt x="14" y="24"/>
                  </a:cubicBezTo>
                  <a:cubicBezTo>
                    <a:pt x="14" y="24"/>
                    <a:pt x="14" y="24"/>
                    <a:pt x="15" y="24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9" y="23"/>
                    <a:pt x="23" y="23"/>
                    <a:pt x="27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32" y="23"/>
                    <a:pt x="35" y="23"/>
                    <a:pt x="38" y="23"/>
                  </a:cubicBezTo>
                  <a:cubicBezTo>
                    <a:pt x="40" y="23"/>
                    <a:pt x="42" y="23"/>
                    <a:pt x="44" y="23"/>
                  </a:cubicBezTo>
                  <a:cubicBezTo>
                    <a:pt x="46" y="23"/>
                    <a:pt x="48" y="23"/>
                    <a:pt x="50" y="23"/>
                  </a:cubicBezTo>
                  <a:cubicBezTo>
                    <a:pt x="51" y="23"/>
                    <a:pt x="51" y="23"/>
                    <a:pt x="52" y="23"/>
                  </a:cubicBezTo>
                  <a:cubicBezTo>
                    <a:pt x="56" y="23"/>
                    <a:pt x="59" y="23"/>
                    <a:pt x="63" y="23"/>
                  </a:cubicBezTo>
                  <a:cubicBezTo>
                    <a:pt x="66" y="22"/>
                    <a:pt x="70" y="22"/>
                    <a:pt x="74" y="22"/>
                  </a:cubicBezTo>
                  <a:cubicBezTo>
                    <a:pt x="75" y="22"/>
                    <a:pt x="77" y="22"/>
                    <a:pt x="79" y="22"/>
                  </a:cubicBezTo>
                  <a:cubicBezTo>
                    <a:pt x="79" y="18"/>
                    <a:pt x="79" y="15"/>
                    <a:pt x="81" y="11"/>
                  </a:cubicBezTo>
                  <a:cubicBezTo>
                    <a:pt x="81" y="9"/>
                    <a:pt x="83" y="8"/>
                    <a:pt x="84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7" y="4"/>
                    <a:pt x="89" y="2"/>
                    <a:pt x="92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92" y="0"/>
                    <a:pt x="93" y="0"/>
                    <a:pt x="93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101" y="3"/>
                    <a:pt x="108" y="8"/>
                    <a:pt x="114" y="12"/>
                  </a:cubicBezTo>
                  <a:cubicBezTo>
                    <a:pt x="115" y="13"/>
                    <a:pt x="116" y="13"/>
                    <a:pt x="116" y="14"/>
                  </a:cubicBezTo>
                  <a:cubicBezTo>
                    <a:pt x="122" y="18"/>
                    <a:pt x="128" y="22"/>
                    <a:pt x="134" y="26"/>
                  </a:cubicBezTo>
                  <a:cubicBezTo>
                    <a:pt x="136" y="27"/>
                    <a:pt x="139" y="29"/>
                    <a:pt x="141" y="31"/>
                  </a:cubicBezTo>
                  <a:cubicBezTo>
                    <a:pt x="142" y="31"/>
                    <a:pt x="142" y="32"/>
                    <a:pt x="142" y="32"/>
                  </a:cubicBezTo>
                  <a:cubicBezTo>
                    <a:pt x="142" y="33"/>
                    <a:pt x="142" y="33"/>
                    <a:pt x="142" y="34"/>
                  </a:cubicBezTo>
                  <a:cubicBezTo>
                    <a:pt x="137" y="40"/>
                    <a:pt x="131" y="45"/>
                    <a:pt x="125" y="51"/>
                  </a:cubicBezTo>
                  <a:cubicBezTo>
                    <a:pt x="124" y="52"/>
                    <a:pt x="122" y="53"/>
                    <a:pt x="121" y="55"/>
                  </a:cubicBezTo>
                  <a:cubicBezTo>
                    <a:pt x="119" y="57"/>
                    <a:pt x="117" y="59"/>
                    <a:pt x="115" y="60"/>
                  </a:cubicBezTo>
                  <a:cubicBezTo>
                    <a:pt x="110" y="65"/>
                    <a:pt x="105" y="70"/>
                    <a:pt x="100" y="74"/>
                  </a:cubicBezTo>
                  <a:cubicBezTo>
                    <a:pt x="100" y="75"/>
                    <a:pt x="99" y="75"/>
                    <a:pt x="99" y="75"/>
                  </a:cubicBezTo>
                  <a:cubicBezTo>
                    <a:pt x="98" y="76"/>
                    <a:pt x="97" y="77"/>
                    <a:pt x="95" y="78"/>
                  </a:cubicBezTo>
                  <a:cubicBezTo>
                    <a:pt x="95" y="78"/>
                    <a:pt x="95" y="78"/>
                    <a:pt x="94" y="79"/>
                  </a:cubicBezTo>
                  <a:cubicBezTo>
                    <a:pt x="92" y="81"/>
                    <a:pt x="90" y="82"/>
                    <a:pt x="88" y="84"/>
                  </a:cubicBezTo>
                  <a:cubicBezTo>
                    <a:pt x="87" y="84"/>
                    <a:pt x="87" y="84"/>
                    <a:pt x="87" y="84"/>
                  </a:cubicBezTo>
                  <a:close/>
                  <a:moveTo>
                    <a:pt x="84" y="66"/>
                  </a:moveTo>
                  <a:cubicBezTo>
                    <a:pt x="84" y="67"/>
                    <a:pt x="84" y="68"/>
                    <a:pt x="84" y="69"/>
                  </a:cubicBezTo>
                  <a:cubicBezTo>
                    <a:pt x="84" y="69"/>
                    <a:pt x="84" y="69"/>
                    <a:pt x="84" y="69"/>
                  </a:cubicBezTo>
                  <a:cubicBezTo>
                    <a:pt x="85" y="72"/>
                    <a:pt x="86" y="77"/>
                    <a:pt x="88" y="79"/>
                  </a:cubicBezTo>
                  <a:cubicBezTo>
                    <a:pt x="89" y="79"/>
                    <a:pt x="90" y="78"/>
                    <a:pt x="92" y="76"/>
                  </a:cubicBezTo>
                  <a:cubicBezTo>
                    <a:pt x="92" y="76"/>
                    <a:pt x="93" y="76"/>
                    <a:pt x="93" y="75"/>
                  </a:cubicBezTo>
                  <a:cubicBezTo>
                    <a:pt x="94" y="74"/>
                    <a:pt x="96" y="73"/>
                    <a:pt x="97" y="73"/>
                  </a:cubicBezTo>
                  <a:cubicBezTo>
                    <a:pt x="97" y="72"/>
                    <a:pt x="96" y="71"/>
                    <a:pt x="96" y="70"/>
                  </a:cubicBezTo>
                  <a:cubicBezTo>
                    <a:pt x="96" y="70"/>
                    <a:pt x="96" y="70"/>
                    <a:pt x="96" y="70"/>
                  </a:cubicBezTo>
                  <a:cubicBezTo>
                    <a:pt x="95" y="71"/>
                    <a:pt x="94" y="72"/>
                    <a:pt x="93" y="72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2" y="74"/>
                    <a:pt x="91" y="74"/>
                    <a:pt x="90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90" y="75"/>
                    <a:pt x="90" y="74"/>
                    <a:pt x="89" y="74"/>
                  </a:cubicBezTo>
                  <a:cubicBezTo>
                    <a:pt x="89" y="74"/>
                    <a:pt x="89" y="74"/>
                    <a:pt x="89" y="73"/>
                  </a:cubicBezTo>
                  <a:cubicBezTo>
                    <a:pt x="89" y="72"/>
                    <a:pt x="90" y="71"/>
                    <a:pt x="91" y="70"/>
                  </a:cubicBezTo>
                  <a:cubicBezTo>
                    <a:pt x="92" y="70"/>
                    <a:pt x="92" y="70"/>
                    <a:pt x="92" y="70"/>
                  </a:cubicBezTo>
                  <a:cubicBezTo>
                    <a:pt x="92" y="69"/>
                    <a:pt x="92" y="69"/>
                    <a:pt x="93" y="69"/>
                  </a:cubicBezTo>
                  <a:cubicBezTo>
                    <a:pt x="95" y="67"/>
                    <a:pt x="95" y="66"/>
                    <a:pt x="95" y="66"/>
                  </a:cubicBezTo>
                  <a:cubicBezTo>
                    <a:pt x="95" y="66"/>
                    <a:pt x="95" y="66"/>
                    <a:pt x="95" y="66"/>
                  </a:cubicBezTo>
                  <a:cubicBezTo>
                    <a:pt x="95" y="63"/>
                    <a:pt x="94" y="60"/>
                    <a:pt x="94" y="56"/>
                  </a:cubicBezTo>
                  <a:cubicBezTo>
                    <a:pt x="92" y="58"/>
                    <a:pt x="90" y="60"/>
                    <a:pt x="89" y="61"/>
                  </a:cubicBezTo>
                  <a:cubicBezTo>
                    <a:pt x="88" y="62"/>
                    <a:pt x="87" y="63"/>
                    <a:pt x="87" y="63"/>
                  </a:cubicBezTo>
                  <a:cubicBezTo>
                    <a:pt x="86" y="64"/>
                    <a:pt x="85" y="65"/>
                    <a:pt x="84" y="66"/>
                  </a:cubicBezTo>
                  <a:close/>
                  <a:moveTo>
                    <a:pt x="97" y="50"/>
                  </a:moveTo>
                  <a:cubicBezTo>
                    <a:pt x="97" y="57"/>
                    <a:pt x="98" y="63"/>
                    <a:pt x="100" y="70"/>
                  </a:cubicBezTo>
                  <a:cubicBezTo>
                    <a:pt x="104" y="66"/>
                    <a:pt x="109" y="62"/>
                    <a:pt x="113" y="58"/>
                  </a:cubicBezTo>
                  <a:cubicBezTo>
                    <a:pt x="115" y="56"/>
                    <a:pt x="117" y="54"/>
                    <a:pt x="119" y="52"/>
                  </a:cubicBezTo>
                  <a:cubicBezTo>
                    <a:pt x="120" y="50"/>
                    <a:pt x="122" y="49"/>
                    <a:pt x="123" y="48"/>
                  </a:cubicBezTo>
                  <a:cubicBezTo>
                    <a:pt x="128" y="43"/>
                    <a:pt x="134" y="38"/>
                    <a:pt x="138" y="33"/>
                  </a:cubicBezTo>
                  <a:cubicBezTo>
                    <a:pt x="136" y="31"/>
                    <a:pt x="136" y="31"/>
                    <a:pt x="136" y="31"/>
                  </a:cubicBezTo>
                  <a:cubicBezTo>
                    <a:pt x="129" y="27"/>
                    <a:pt x="122" y="22"/>
                    <a:pt x="115" y="17"/>
                  </a:cubicBezTo>
                  <a:cubicBezTo>
                    <a:pt x="114" y="16"/>
                    <a:pt x="113" y="16"/>
                    <a:pt x="112" y="15"/>
                  </a:cubicBezTo>
                  <a:cubicBezTo>
                    <a:pt x="107" y="11"/>
                    <a:pt x="101" y="7"/>
                    <a:pt x="95" y="4"/>
                  </a:cubicBezTo>
                  <a:cubicBezTo>
                    <a:pt x="96" y="5"/>
                    <a:pt x="96" y="6"/>
                    <a:pt x="96" y="7"/>
                  </a:cubicBezTo>
                  <a:cubicBezTo>
                    <a:pt x="97" y="12"/>
                    <a:pt x="98" y="17"/>
                    <a:pt x="96" y="22"/>
                  </a:cubicBezTo>
                  <a:cubicBezTo>
                    <a:pt x="97" y="22"/>
                    <a:pt x="97" y="23"/>
                    <a:pt x="96" y="23"/>
                  </a:cubicBezTo>
                  <a:cubicBezTo>
                    <a:pt x="96" y="24"/>
                    <a:pt x="96" y="24"/>
                    <a:pt x="95" y="24"/>
                  </a:cubicBezTo>
                  <a:cubicBezTo>
                    <a:pt x="89" y="25"/>
                    <a:pt x="83" y="26"/>
                    <a:pt x="76" y="26"/>
                  </a:cubicBezTo>
                  <a:cubicBezTo>
                    <a:pt x="72" y="26"/>
                    <a:pt x="69" y="26"/>
                    <a:pt x="65" y="26"/>
                  </a:cubicBezTo>
                  <a:cubicBezTo>
                    <a:pt x="62" y="26"/>
                    <a:pt x="58" y="26"/>
                    <a:pt x="55" y="26"/>
                  </a:cubicBezTo>
                  <a:cubicBezTo>
                    <a:pt x="54" y="26"/>
                    <a:pt x="53" y="26"/>
                    <a:pt x="52" y="26"/>
                  </a:cubicBezTo>
                  <a:cubicBezTo>
                    <a:pt x="49" y="26"/>
                    <a:pt x="46" y="26"/>
                    <a:pt x="43" y="26"/>
                  </a:cubicBezTo>
                  <a:cubicBezTo>
                    <a:pt x="40" y="26"/>
                    <a:pt x="37" y="26"/>
                    <a:pt x="34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0" y="26"/>
                    <a:pt x="27" y="26"/>
                    <a:pt x="24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7"/>
                    <a:pt x="17" y="27"/>
                    <a:pt x="14" y="28"/>
                  </a:cubicBezTo>
                  <a:cubicBezTo>
                    <a:pt x="14" y="28"/>
                    <a:pt x="14" y="29"/>
                    <a:pt x="14" y="29"/>
                  </a:cubicBezTo>
                  <a:cubicBezTo>
                    <a:pt x="12" y="32"/>
                    <a:pt x="12" y="36"/>
                    <a:pt x="12" y="39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1"/>
                  </a:cubicBezTo>
                  <a:cubicBezTo>
                    <a:pt x="11" y="45"/>
                    <a:pt x="11" y="49"/>
                    <a:pt x="14" y="49"/>
                  </a:cubicBezTo>
                  <a:cubicBezTo>
                    <a:pt x="15" y="50"/>
                    <a:pt x="16" y="50"/>
                    <a:pt x="18" y="50"/>
                  </a:cubicBezTo>
                  <a:cubicBezTo>
                    <a:pt x="19" y="50"/>
                    <a:pt x="20" y="50"/>
                    <a:pt x="22" y="50"/>
                  </a:cubicBezTo>
                  <a:cubicBezTo>
                    <a:pt x="22" y="50"/>
                    <a:pt x="23" y="49"/>
                    <a:pt x="24" y="49"/>
                  </a:cubicBezTo>
                  <a:cubicBezTo>
                    <a:pt x="26" y="49"/>
                    <a:pt x="29" y="49"/>
                    <a:pt x="31" y="49"/>
                  </a:cubicBezTo>
                  <a:cubicBezTo>
                    <a:pt x="33" y="49"/>
                    <a:pt x="36" y="49"/>
                    <a:pt x="38" y="49"/>
                  </a:cubicBezTo>
                  <a:cubicBezTo>
                    <a:pt x="40" y="49"/>
                    <a:pt x="43" y="49"/>
                    <a:pt x="45" y="49"/>
                  </a:cubicBezTo>
                  <a:cubicBezTo>
                    <a:pt x="46" y="48"/>
                    <a:pt x="46" y="48"/>
                    <a:pt x="47" y="47"/>
                  </a:cubicBezTo>
                  <a:cubicBezTo>
                    <a:pt x="47" y="47"/>
                    <a:pt x="47" y="47"/>
                    <a:pt x="48" y="47"/>
                  </a:cubicBezTo>
                  <a:cubicBezTo>
                    <a:pt x="48" y="47"/>
                    <a:pt x="49" y="47"/>
                    <a:pt x="49" y="48"/>
                  </a:cubicBezTo>
                  <a:cubicBezTo>
                    <a:pt x="49" y="48"/>
                    <a:pt x="49" y="48"/>
                    <a:pt x="49" y="48"/>
                  </a:cubicBezTo>
                  <a:cubicBezTo>
                    <a:pt x="53" y="48"/>
                    <a:pt x="57" y="48"/>
                    <a:pt x="61" y="47"/>
                  </a:cubicBezTo>
                  <a:cubicBezTo>
                    <a:pt x="63" y="47"/>
                    <a:pt x="66" y="47"/>
                    <a:pt x="68" y="47"/>
                  </a:cubicBezTo>
                  <a:cubicBezTo>
                    <a:pt x="72" y="46"/>
                    <a:pt x="76" y="46"/>
                    <a:pt x="82" y="45"/>
                  </a:cubicBezTo>
                  <a:cubicBezTo>
                    <a:pt x="83" y="45"/>
                    <a:pt x="84" y="45"/>
                    <a:pt x="85" y="45"/>
                  </a:cubicBezTo>
                  <a:cubicBezTo>
                    <a:pt x="87" y="44"/>
                    <a:pt x="90" y="44"/>
                    <a:pt x="92" y="44"/>
                  </a:cubicBezTo>
                  <a:cubicBezTo>
                    <a:pt x="93" y="43"/>
                    <a:pt x="94" y="43"/>
                    <a:pt x="94" y="43"/>
                  </a:cubicBezTo>
                  <a:cubicBezTo>
                    <a:pt x="94" y="43"/>
                    <a:pt x="95" y="43"/>
                    <a:pt x="95" y="43"/>
                  </a:cubicBezTo>
                  <a:cubicBezTo>
                    <a:pt x="96" y="43"/>
                    <a:pt x="97" y="43"/>
                    <a:pt x="97" y="44"/>
                  </a:cubicBezTo>
                  <a:cubicBezTo>
                    <a:pt x="97" y="45"/>
                    <a:pt x="97" y="47"/>
                    <a:pt x="97" y="48"/>
                  </a:cubicBezTo>
                  <a:cubicBezTo>
                    <a:pt x="97" y="48"/>
                    <a:pt x="98" y="48"/>
                    <a:pt x="98" y="49"/>
                  </a:cubicBezTo>
                  <a:cubicBezTo>
                    <a:pt x="98" y="49"/>
                    <a:pt x="98" y="50"/>
                    <a:pt x="97" y="50"/>
                  </a:cubicBezTo>
                  <a:cubicBezTo>
                    <a:pt x="97" y="50"/>
                    <a:pt x="97" y="50"/>
                    <a:pt x="97" y="50"/>
                  </a:cubicBezTo>
                  <a:close/>
                  <a:moveTo>
                    <a:pt x="61" y="58"/>
                  </a:moveTo>
                  <a:cubicBezTo>
                    <a:pt x="61" y="58"/>
                    <a:pt x="62" y="58"/>
                    <a:pt x="62" y="58"/>
                  </a:cubicBezTo>
                  <a:cubicBezTo>
                    <a:pt x="62" y="58"/>
                    <a:pt x="63" y="58"/>
                    <a:pt x="63" y="58"/>
                  </a:cubicBezTo>
                  <a:cubicBezTo>
                    <a:pt x="63" y="58"/>
                    <a:pt x="63" y="58"/>
                    <a:pt x="63" y="57"/>
                  </a:cubicBezTo>
                  <a:cubicBezTo>
                    <a:pt x="64" y="56"/>
                    <a:pt x="64" y="55"/>
                    <a:pt x="65" y="55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55"/>
                    <a:pt x="65" y="55"/>
                    <a:pt x="64" y="55"/>
                  </a:cubicBezTo>
                  <a:cubicBezTo>
                    <a:pt x="63" y="56"/>
                    <a:pt x="62" y="57"/>
                    <a:pt x="61" y="57"/>
                  </a:cubicBezTo>
                  <a:cubicBezTo>
                    <a:pt x="61" y="58"/>
                    <a:pt x="60" y="58"/>
                    <a:pt x="60" y="58"/>
                  </a:cubicBezTo>
                  <a:cubicBezTo>
                    <a:pt x="60" y="58"/>
                    <a:pt x="60" y="58"/>
                    <a:pt x="61" y="58"/>
                  </a:cubicBezTo>
                  <a:close/>
                  <a:moveTo>
                    <a:pt x="53" y="58"/>
                  </a:moveTo>
                  <a:cubicBezTo>
                    <a:pt x="54" y="58"/>
                    <a:pt x="55" y="58"/>
                    <a:pt x="55" y="58"/>
                  </a:cubicBezTo>
                  <a:cubicBezTo>
                    <a:pt x="56" y="57"/>
                    <a:pt x="58" y="56"/>
                    <a:pt x="59" y="55"/>
                  </a:cubicBezTo>
                  <a:cubicBezTo>
                    <a:pt x="60" y="55"/>
                    <a:pt x="60" y="55"/>
                    <a:pt x="60" y="54"/>
                  </a:cubicBezTo>
                  <a:cubicBezTo>
                    <a:pt x="62" y="53"/>
                    <a:pt x="63" y="53"/>
                    <a:pt x="64" y="52"/>
                  </a:cubicBezTo>
                  <a:cubicBezTo>
                    <a:pt x="64" y="52"/>
                    <a:pt x="64" y="52"/>
                    <a:pt x="64" y="51"/>
                  </a:cubicBezTo>
                  <a:cubicBezTo>
                    <a:pt x="65" y="51"/>
                    <a:pt x="66" y="51"/>
                    <a:pt x="66" y="50"/>
                  </a:cubicBezTo>
                  <a:cubicBezTo>
                    <a:pt x="65" y="50"/>
                    <a:pt x="62" y="51"/>
                    <a:pt x="62" y="51"/>
                  </a:cubicBezTo>
                  <a:cubicBezTo>
                    <a:pt x="62" y="51"/>
                    <a:pt x="62" y="51"/>
                    <a:pt x="62" y="51"/>
                  </a:cubicBezTo>
                  <a:cubicBezTo>
                    <a:pt x="60" y="53"/>
                    <a:pt x="58" y="55"/>
                    <a:pt x="56" y="56"/>
                  </a:cubicBezTo>
                  <a:cubicBezTo>
                    <a:pt x="55" y="57"/>
                    <a:pt x="54" y="57"/>
                    <a:pt x="54" y="58"/>
                  </a:cubicBezTo>
                  <a:cubicBezTo>
                    <a:pt x="54" y="58"/>
                    <a:pt x="54" y="58"/>
                    <a:pt x="53" y="58"/>
                  </a:cubicBezTo>
                  <a:close/>
                  <a:moveTo>
                    <a:pt x="32" y="53"/>
                  </a:moveTo>
                  <a:cubicBezTo>
                    <a:pt x="31" y="54"/>
                    <a:pt x="30" y="56"/>
                    <a:pt x="28" y="57"/>
                  </a:cubicBezTo>
                  <a:cubicBezTo>
                    <a:pt x="28" y="58"/>
                    <a:pt x="28" y="58"/>
                    <a:pt x="27" y="58"/>
                  </a:cubicBezTo>
                  <a:cubicBezTo>
                    <a:pt x="28" y="58"/>
                    <a:pt x="29" y="58"/>
                    <a:pt x="30" y="58"/>
                  </a:cubicBezTo>
                  <a:cubicBezTo>
                    <a:pt x="31" y="57"/>
                    <a:pt x="32" y="56"/>
                    <a:pt x="33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5" y="54"/>
                    <a:pt x="37" y="53"/>
                    <a:pt x="38" y="53"/>
                  </a:cubicBezTo>
                  <a:cubicBezTo>
                    <a:pt x="36" y="53"/>
                    <a:pt x="34" y="53"/>
                    <a:pt x="32" y="53"/>
                  </a:cubicBezTo>
                  <a:close/>
                  <a:moveTo>
                    <a:pt x="49" y="58"/>
                  </a:moveTo>
                  <a:cubicBezTo>
                    <a:pt x="50" y="57"/>
                    <a:pt x="51" y="56"/>
                    <a:pt x="52" y="55"/>
                  </a:cubicBezTo>
                  <a:cubicBezTo>
                    <a:pt x="52" y="55"/>
                    <a:pt x="53" y="55"/>
                    <a:pt x="53" y="55"/>
                  </a:cubicBezTo>
                  <a:cubicBezTo>
                    <a:pt x="53" y="54"/>
                    <a:pt x="54" y="54"/>
                    <a:pt x="54" y="54"/>
                  </a:cubicBezTo>
                  <a:cubicBezTo>
                    <a:pt x="56" y="53"/>
                    <a:pt x="57" y="52"/>
                    <a:pt x="58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6" y="53"/>
                    <a:pt x="53" y="54"/>
                    <a:pt x="51" y="55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50" y="56"/>
                    <a:pt x="49" y="57"/>
                    <a:pt x="48" y="57"/>
                  </a:cubicBezTo>
                  <a:cubicBezTo>
                    <a:pt x="47" y="58"/>
                    <a:pt x="47" y="58"/>
                    <a:pt x="47" y="58"/>
                  </a:cubicBezTo>
                  <a:cubicBezTo>
                    <a:pt x="48" y="58"/>
                    <a:pt x="48" y="58"/>
                    <a:pt x="49" y="58"/>
                  </a:cubicBezTo>
                  <a:close/>
                  <a:moveTo>
                    <a:pt x="15" y="58"/>
                  </a:moveTo>
                  <a:cubicBezTo>
                    <a:pt x="16" y="58"/>
                    <a:pt x="17" y="58"/>
                    <a:pt x="18" y="58"/>
                  </a:cubicBezTo>
                  <a:cubicBezTo>
                    <a:pt x="19" y="57"/>
                    <a:pt x="19" y="57"/>
                    <a:pt x="20" y="56"/>
                  </a:cubicBezTo>
                  <a:cubicBezTo>
                    <a:pt x="20" y="56"/>
                    <a:pt x="20" y="56"/>
                    <a:pt x="21" y="56"/>
                  </a:cubicBezTo>
                  <a:cubicBezTo>
                    <a:pt x="22" y="55"/>
                    <a:pt x="23" y="54"/>
                    <a:pt x="24" y="53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1" y="53"/>
                    <a:pt x="20" y="53"/>
                    <a:pt x="20" y="53"/>
                  </a:cubicBezTo>
                  <a:cubicBezTo>
                    <a:pt x="18" y="55"/>
                    <a:pt x="17" y="56"/>
                    <a:pt x="15" y="57"/>
                  </a:cubicBezTo>
                  <a:cubicBezTo>
                    <a:pt x="15" y="57"/>
                    <a:pt x="15" y="58"/>
                    <a:pt x="15" y="58"/>
                  </a:cubicBezTo>
                  <a:close/>
                  <a:moveTo>
                    <a:pt x="12" y="52"/>
                  </a:moveTo>
                  <a:cubicBezTo>
                    <a:pt x="11" y="53"/>
                    <a:pt x="11" y="54"/>
                    <a:pt x="10" y="55"/>
                  </a:cubicBezTo>
                  <a:cubicBezTo>
                    <a:pt x="10" y="55"/>
                    <a:pt x="9" y="55"/>
                    <a:pt x="9" y="56"/>
                  </a:cubicBezTo>
                  <a:cubicBezTo>
                    <a:pt x="8" y="56"/>
                    <a:pt x="8" y="57"/>
                    <a:pt x="8" y="57"/>
                  </a:cubicBezTo>
                  <a:cubicBezTo>
                    <a:pt x="8" y="57"/>
                    <a:pt x="7" y="58"/>
                    <a:pt x="7" y="58"/>
                  </a:cubicBezTo>
                  <a:cubicBezTo>
                    <a:pt x="8" y="58"/>
                    <a:pt x="9" y="58"/>
                    <a:pt x="10" y="58"/>
                  </a:cubicBezTo>
                  <a:cubicBezTo>
                    <a:pt x="12" y="56"/>
                    <a:pt x="14" y="55"/>
                    <a:pt x="16" y="53"/>
                  </a:cubicBezTo>
                  <a:cubicBezTo>
                    <a:pt x="15" y="53"/>
                    <a:pt x="13" y="53"/>
                    <a:pt x="12" y="52"/>
                  </a:cubicBezTo>
                  <a:close/>
                  <a:moveTo>
                    <a:pt x="41" y="58"/>
                  </a:moveTo>
                  <a:cubicBezTo>
                    <a:pt x="42" y="58"/>
                    <a:pt x="42" y="58"/>
                    <a:pt x="43" y="58"/>
                  </a:cubicBezTo>
                  <a:cubicBezTo>
                    <a:pt x="43" y="58"/>
                    <a:pt x="43" y="58"/>
                    <a:pt x="43" y="58"/>
                  </a:cubicBezTo>
                  <a:cubicBezTo>
                    <a:pt x="44" y="56"/>
                    <a:pt x="46" y="55"/>
                    <a:pt x="47" y="54"/>
                  </a:cubicBezTo>
                  <a:cubicBezTo>
                    <a:pt x="47" y="54"/>
                    <a:pt x="48" y="54"/>
                    <a:pt x="48" y="53"/>
                  </a:cubicBezTo>
                  <a:cubicBezTo>
                    <a:pt x="49" y="53"/>
                    <a:pt x="50" y="52"/>
                    <a:pt x="51" y="52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49" y="52"/>
                    <a:pt x="48" y="52"/>
                    <a:pt x="46" y="52"/>
                  </a:cubicBezTo>
                  <a:cubicBezTo>
                    <a:pt x="45" y="53"/>
                    <a:pt x="44" y="54"/>
                    <a:pt x="43" y="55"/>
                  </a:cubicBezTo>
                  <a:cubicBezTo>
                    <a:pt x="42" y="55"/>
                    <a:pt x="41" y="56"/>
                    <a:pt x="41" y="57"/>
                  </a:cubicBezTo>
                  <a:cubicBezTo>
                    <a:pt x="40" y="57"/>
                    <a:pt x="40" y="57"/>
                    <a:pt x="40" y="58"/>
                  </a:cubicBezTo>
                  <a:cubicBezTo>
                    <a:pt x="40" y="58"/>
                    <a:pt x="41" y="58"/>
                    <a:pt x="41" y="58"/>
                  </a:cubicBezTo>
                  <a:close/>
                  <a:moveTo>
                    <a:pt x="84" y="57"/>
                  </a:moveTo>
                  <a:cubicBezTo>
                    <a:pt x="84" y="57"/>
                    <a:pt x="84" y="57"/>
                    <a:pt x="84" y="57"/>
                  </a:cubicBezTo>
                  <a:cubicBezTo>
                    <a:pt x="84" y="57"/>
                    <a:pt x="84" y="57"/>
                    <a:pt x="84" y="58"/>
                  </a:cubicBezTo>
                  <a:cubicBezTo>
                    <a:pt x="85" y="57"/>
                    <a:pt x="86" y="56"/>
                    <a:pt x="87" y="55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90" y="52"/>
                    <a:pt x="92" y="51"/>
                    <a:pt x="93" y="50"/>
                  </a:cubicBezTo>
                  <a:cubicBezTo>
                    <a:pt x="93" y="49"/>
                    <a:pt x="93" y="48"/>
                    <a:pt x="93" y="47"/>
                  </a:cubicBezTo>
                  <a:cubicBezTo>
                    <a:pt x="92" y="48"/>
                    <a:pt x="90" y="49"/>
                    <a:pt x="89" y="51"/>
                  </a:cubicBezTo>
                  <a:cubicBezTo>
                    <a:pt x="89" y="52"/>
                    <a:pt x="88" y="52"/>
                    <a:pt x="88" y="52"/>
                  </a:cubicBezTo>
                  <a:cubicBezTo>
                    <a:pt x="86" y="54"/>
                    <a:pt x="85" y="55"/>
                    <a:pt x="84" y="57"/>
                  </a:cubicBezTo>
                  <a:close/>
                  <a:moveTo>
                    <a:pt x="84" y="48"/>
                  </a:moveTo>
                  <a:cubicBezTo>
                    <a:pt x="84" y="48"/>
                    <a:pt x="84" y="48"/>
                    <a:pt x="84" y="49"/>
                  </a:cubicBezTo>
                  <a:cubicBezTo>
                    <a:pt x="85" y="49"/>
                    <a:pt x="84" y="50"/>
                    <a:pt x="84" y="50"/>
                  </a:cubicBezTo>
                  <a:cubicBezTo>
                    <a:pt x="81" y="53"/>
                    <a:pt x="77" y="55"/>
                    <a:pt x="74" y="57"/>
                  </a:cubicBezTo>
                  <a:cubicBezTo>
                    <a:pt x="74" y="57"/>
                    <a:pt x="74" y="57"/>
                    <a:pt x="74" y="57"/>
                  </a:cubicBezTo>
                  <a:cubicBezTo>
                    <a:pt x="76" y="57"/>
                    <a:pt x="78" y="57"/>
                    <a:pt x="80" y="57"/>
                  </a:cubicBezTo>
                  <a:cubicBezTo>
                    <a:pt x="80" y="56"/>
                    <a:pt x="81" y="56"/>
                    <a:pt x="81" y="55"/>
                  </a:cubicBezTo>
                  <a:cubicBezTo>
                    <a:pt x="81" y="55"/>
                    <a:pt x="82" y="55"/>
                    <a:pt x="82" y="55"/>
                  </a:cubicBezTo>
                  <a:cubicBezTo>
                    <a:pt x="83" y="53"/>
                    <a:pt x="85" y="51"/>
                    <a:pt x="86" y="49"/>
                  </a:cubicBezTo>
                  <a:cubicBezTo>
                    <a:pt x="86" y="49"/>
                    <a:pt x="87" y="49"/>
                    <a:pt x="87" y="48"/>
                  </a:cubicBezTo>
                  <a:cubicBezTo>
                    <a:pt x="87" y="48"/>
                    <a:pt x="88" y="48"/>
                    <a:pt x="88" y="47"/>
                  </a:cubicBezTo>
                  <a:cubicBezTo>
                    <a:pt x="87" y="47"/>
                    <a:pt x="86" y="48"/>
                    <a:pt x="85" y="48"/>
                  </a:cubicBezTo>
                  <a:cubicBezTo>
                    <a:pt x="85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lose/>
                  <a:moveTo>
                    <a:pt x="9" y="31"/>
                  </a:moveTo>
                  <a:cubicBezTo>
                    <a:pt x="9" y="31"/>
                    <a:pt x="9" y="31"/>
                    <a:pt x="9" y="31"/>
                  </a:cubicBezTo>
                  <a:cubicBezTo>
                    <a:pt x="6" y="33"/>
                    <a:pt x="5" y="36"/>
                    <a:pt x="4" y="40"/>
                  </a:cubicBezTo>
                  <a:cubicBezTo>
                    <a:pt x="3" y="45"/>
                    <a:pt x="4" y="50"/>
                    <a:pt x="5" y="55"/>
                  </a:cubicBezTo>
                  <a:cubicBezTo>
                    <a:pt x="5" y="55"/>
                    <a:pt x="5" y="55"/>
                    <a:pt x="6" y="55"/>
                  </a:cubicBezTo>
                  <a:cubicBezTo>
                    <a:pt x="6" y="54"/>
                    <a:pt x="6" y="54"/>
                    <a:pt x="7" y="54"/>
                  </a:cubicBezTo>
                  <a:cubicBezTo>
                    <a:pt x="8" y="53"/>
                    <a:pt x="9" y="52"/>
                    <a:pt x="10" y="51"/>
                  </a:cubicBezTo>
                  <a:cubicBezTo>
                    <a:pt x="10" y="51"/>
                    <a:pt x="9" y="50"/>
                    <a:pt x="9" y="50"/>
                  </a:cubicBezTo>
                  <a:cubicBezTo>
                    <a:pt x="7" y="48"/>
                    <a:pt x="8" y="43"/>
                    <a:pt x="8" y="40"/>
                  </a:cubicBezTo>
                  <a:cubicBezTo>
                    <a:pt x="8" y="39"/>
                    <a:pt x="8" y="39"/>
                    <a:pt x="8" y="38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8" y="36"/>
                    <a:pt x="9" y="33"/>
                    <a:pt x="9" y="31"/>
                  </a:cubicBezTo>
                  <a:close/>
                  <a:moveTo>
                    <a:pt x="28" y="53"/>
                  </a:moveTo>
                  <a:cubicBezTo>
                    <a:pt x="28" y="53"/>
                    <a:pt x="28" y="53"/>
                    <a:pt x="27" y="53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7" y="54"/>
                    <a:pt x="28" y="53"/>
                    <a:pt x="28" y="53"/>
                  </a:cubicBezTo>
                  <a:close/>
                  <a:moveTo>
                    <a:pt x="93" y="53"/>
                  </a:moveTo>
                  <a:cubicBezTo>
                    <a:pt x="93" y="53"/>
                    <a:pt x="93" y="54"/>
                    <a:pt x="94" y="54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lose/>
                  <a:moveTo>
                    <a:pt x="69" y="50"/>
                  </a:moveTo>
                  <a:cubicBezTo>
                    <a:pt x="69" y="50"/>
                    <a:pt x="69" y="50"/>
                    <a:pt x="69" y="50"/>
                  </a:cubicBezTo>
                  <a:cubicBezTo>
                    <a:pt x="69" y="52"/>
                    <a:pt x="68" y="53"/>
                    <a:pt x="67" y="54"/>
                  </a:cubicBezTo>
                  <a:cubicBezTo>
                    <a:pt x="68" y="53"/>
                    <a:pt x="68" y="53"/>
                    <a:pt x="69" y="52"/>
                  </a:cubicBezTo>
                  <a:cubicBezTo>
                    <a:pt x="70" y="51"/>
                    <a:pt x="72" y="51"/>
                    <a:pt x="73" y="50"/>
                  </a:cubicBezTo>
                  <a:cubicBezTo>
                    <a:pt x="71" y="50"/>
                    <a:pt x="70" y="50"/>
                    <a:pt x="69" y="50"/>
                  </a:cubicBezTo>
                  <a:close/>
                  <a:moveTo>
                    <a:pt x="77" y="49"/>
                  </a:moveTo>
                  <a:cubicBezTo>
                    <a:pt x="77" y="49"/>
                    <a:pt x="77" y="50"/>
                    <a:pt x="77" y="50"/>
                  </a:cubicBezTo>
                  <a:cubicBezTo>
                    <a:pt x="77" y="50"/>
                    <a:pt x="78" y="49"/>
                    <a:pt x="78" y="49"/>
                  </a:cubicBezTo>
                  <a:cubicBezTo>
                    <a:pt x="78" y="49"/>
                    <a:pt x="77" y="49"/>
                    <a:pt x="77" y="49"/>
                  </a:cubicBezTo>
                  <a:close/>
                  <a:moveTo>
                    <a:pt x="82" y="17"/>
                  </a:moveTo>
                  <a:cubicBezTo>
                    <a:pt x="82" y="19"/>
                    <a:pt x="82" y="20"/>
                    <a:pt x="82" y="22"/>
                  </a:cubicBezTo>
                  <a:cubicBezTo>
                    <a:pt x="83" y="22"/>
                    <a:pt x="84" y="22"/>
                    <a:pt x="85" y="22"/>
                  </a:cubicBezTo>
                  <a:cubicBezTo>
                    <a:pt x="86" y="21"/>
                    <a:pt x="87" y="20"/>
                    <a:pt x="88" y="19"/>
                  </a:cubicBezTo>
                  <a:cubicBezTo>
                    <a:pt x="88" y="19"/>
                    <a:pt x="89" y="19"/>
                    <a:pt x="89" y="19"/>
                  </a:cubicBezTo>
                  <a:cubicBezTo>
                    <a:pt x="89" y="19"/>
                    <a:pt x="89" y="19"/>
                    <a:pt x="89" y="19"/>
                  </a:cubicBezTo>
                  <a:cubicBezTo>
                    <a:pt x="91" y="18"/>
                    <a:pt x="92" y="17"/>
                    <a:pt x="93" y="16"/>
                  </a:cubicBezTo>
                  <a:cubicBezTo>
                    <a:pt x="93" y="16"/>
                    <a:pt x="93" y="15"/>
                    <a:pt x="94" y="15"/>
                  </a:cubicBezTo>
                  <a:cubicBezTo>
                    <a:pt x="93" y="14"/>
                    <a:pt x="93" y="12"/>
                    <a:pt x="93" y="11"/>
                  </a:cubicBezTo>
                  <a:cubicBezTo>
                    <a:pt x="92" y="12"/>
                    <a:pt x="91" y="13"/>
                    <a:pt x="90" y="13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7" y="15"/>
                    <a:pt x="85" y="17"/>
                    <a:pt x="84" y="17"/>
                  </a:cubicBezTo>
                  <a:cubicBezTo>
                    <a:pt x="83" y="17"/>
                    <a:pt x="83" y="17"/>
                    <a:pt x="83" y="17"/>
                  </a:cubicBezTo>
                  <a:cubicBezTo>
                    <a:pt x="83" y="17"/>
                    <a:pt x="83" y="17"/>
                    <a:pt x="82" y="17"/>
                  </a:cubicBezTo>
                  <a:close/>
                  <a:moveTo>
                    <a:pt x="94" y="19"/>
                  </a:moveTo>
                  <a:cubicBezTo>
                    <a:pt x="93" y="20"/>
                    <a:pt x="92" y="20"/>
                    <a:pt x="91" y="21"/>
                  </a:cubicBezTo>
                  <a:cubicBezTo>
                    <a:pt x="91" y="21"/>
                    <a:pt x="91" y="21"/>
                    <a:pt x="91" y="21"/>
                  </a:cubicBezTo>
                  <a:cubicBezTo>
                    <a:pt x="92" y="21"/>
                    <a:pt x="93" y="21"/>
                    <a:pt x="93" y="21"/>
                  </a:cubicBezTo>
                  <a:cubicBezTo>
                    <a:pt x="94" y="20"/>
                    <a:pt x="94" y="20"/>
                    <a:pt x="94" y="19"/>
                  </a:cubicBezTo>
                  <a:close/>
                  <a:moveTo>
                    <a:pt x="84" y="13"/>
                  </a:moveTo>
                  <a:cubicBezTo>
                    <a:pt x="84" y="14"/>
                    <a:pt x="83" y="14"/>
                    <a:pt x="83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4" y="13"/>
                    <a:pt x="85" y="13"/>
                    <a:pt x="86" y="12"/>
                  </a:cubicBezTo>
                  <a:cubicBezTo>
                    <a:pt x="87" y="12"/>
                    <a:pt x="87" y="12"/>
                    <a:pt x="87" y="11"/>
                  </a:cubicBezTo>
                  <a:cubicBezTo>
                    <a:pt x="89" y="10"/>
                    <a:pt x="91" y="9"/>
                    <a:pt x="93" y="8"/>
                  </a:cubicBezTo>
                  <a:cubicBezTo>
                    <a:pt x="93" y="8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1" y="7"/>
                    <a:pt x="91" y="7"/>
                  </a:cubicBezTo>
                  <a:cubicBezTo>
                    <a:pt x="91" y="8"/>
                    <a:pt x="91" y="8"/>
                    <a:pt x="91" y="8"/>
                  </a:cubicBezTo>
                  <a:cubicBezTo>
                    <a:pt x="90" y="8"/>
                    <a:pt x="89" y="9"/>
                    <a:pt x="88" y="10"/>
                  </a:cubicBezTo>
                  <a:cubicBezTo>
                    <a:pt x="88" y="10"/>
                    <a:pt x="88" y="10"/>
                    <a:pt x="88" y="10"/>
                  </a:cubicBezTo>
                  <a:cubicBezTo>
                    <a:pt x="87" y="10"/>
                    <a:pt x="87" y="11"/>
                    <a:pt x="86" y="11"/>
                  </a:cubicBezTo>
                  <a:cubicBezTo>
                    <a:pt x="86" y="12"/>
                    <a:pt x="85" y="13"/>
                    <a:pt x="84" y="13"/>
                  </a:cubicBezTo>
                  <a:close/>
                  <a:moveTo>
                    <a:pt x="91" y="4"/>
                  </a:moveTo>
                  <a:cubicBezTo>
                    <a:pt x="92" y="4"/>
                    <a:pt x="92" y="5"/>
                    <a:pt x="92" y="5"/>
                  </a:cubicBezTo>
                  <a:cubicBezTo>
                    <a:pt x="92" y="4"/>
                    <a:pt x="92" y="4"/>
                    <a:pt x="92" y="4"/>
                  </a:cubicBezTo>
                  <a:cubicBezTo>
                    <a:pt x="92" y="4"/>
                    <a:pt x="92" y="4"/>
                    <a:pt x="91" y="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lIns="68589" tIns="34295" rIns="68589" bIns="34295"/>
            <a:lstStyle/>
            <a:p>
              <a:endParaRPr lang="zh-CN" altLang="en-US"/>
            </a:p>
          </p:txBody>
        </p:sp>
        <p:sp>
          <p:nvSpPr>
            <p:cNvPr id="9" name="Freeform 9"/>
            <p:cNvSpPr>
              <a:spLocks noEditPoints="1"/>
            </p:cNvSpPr>
            <p:nvPr/>
          </p:nvSpPr>
          <p:spPr bwMode="auto">
            <a:xfrm>
              <a:off x="0" y="0"/>
              <a:ext cx="338" cy="221"/>
            </a:xfrm>
            <a:custGeom>
              <a:avLst/>
              <a:gdLst>
                <a:gd name="T0" fmla="*/ 2147483647 w 142"/>
                <a:gd name="T1" fmla="*/ 2147483647 h 84"/>
                <a:gd name="T2" fmla="*/ 2147483647 w 142"/>
                <a:gd name="T3" fmla="*/ 2147483647 h 84"/>
                <a:gd name="T4" fmla="*/ 2147483647 w 142"/>
                <a:gd name="T5" fmla="*/ 2147483647 h 84"/>
                <a:gd name="T6" fmla="*/ 2147483647 w 142"/>
                <a:gd name="T7" fmla="*/ 2147483647 h 84"/>
                <a:gd name="T8" fmla="*/ 2147483647 w 142"/>
                <a:gd name="T9" fmla="*/ 2147483647 h 84"/>
                <a:gd name="T10" fmla="*/ 2147483647 w 142"/>
                <a:gd name="T11" fmla="*/ 2147483647 h 84"/>
                <a:gd name="T12" fmla="*/ 2147483647 w 142"/>
                <a:gd name="T13" fmla="*/ 2147483647 h 84"/>
                <a:gd name="T14" fmla="*/ 2147483647 w 142"/>
                <a:gd name="T15" fmla="*/ 2147483647 h 84"/>
                <a:gd name="T16" fmla="*/ 2147483647 w 142"/>
                <a:gd name="T17" fmla="*/ 2147483647 h 84"/>
                <a:gd name="T18" fmla="*/ 2147483647 w 142"/>
                <a:gd name="T19" fmla="*/ 2147483647 h 84"/>
                <a:gd name="T20" fmla="*/ 2147483647 w 142"/>
                <a:gd name="T21" fmla="*/ 2147483647 h 84"/>
                <a:gd name="T22" fmla="*/ 2147483647 w 142"/>
                <a:gd name="T23" fmla="*/ 2147483647 h 84"/>
                <a:gd name="T24" fmla="*/ 2147483647 w 142"/>
                <a:gd name="T25" fmla="*/ 2147483647 h 84"/>
                <a:gd name="T26" fmla="*/ 2147483647 w 142"/>
                <a:gd name="T27" fmla="*/ 2147483647 h 84"/>
                <a:gd name="T28" fmla="*/ 2147483647 w 142"/>
                <a:gd name="T29" fmla="*/ 2147483647 h 84"/>
                <a:gd name="T30" fmla="*/ 2147483647 w 142"/>
                <a:gd name="T31" fmla="*/ 2147483647 h 84"/>
                <a:gd name="T32" fmla="*/ 2147483647 w 142"/>
                <a:gd name="T33" fmla="*/ 2147483647 h 84"/>
                <a:gd name="T34" fmla="*/ 2147483647 w 142"/>
                <a:gd name="T35" fmla="*/ 2147483647 h 84"/>
                <a:gd name="T36" fmla="*/ 2147483647 w 142"/>
                <a:gd name="T37" fmla="*/ 2147483647 h 84"/>
                <a:gd name="T38" fmla="*/ 2147483647 w 142"/>
                <a:gd name="T39" fmla="*/ 2147483647 h 84"/>
                <a:gd name="T40" fmla="*/ 2147483647 w 142"/>
                <a:gd name="T41" fmla="*/ 2147483647 h 84"/>
                <a:gd name="T42" fmla="*/ 2147483647 w 142"/>
                <a:gd name="T43" fmla="*/ 2147483647 h 84"/>
                <a:gd name="T44" fmla="*/ 2147483647 w 142"/>
                <a:gd name="T45" fmla="*/ 2147483647 h 84"/>
                <a:gd name="T46" fmla="*/ 2147483647 w 142"/>
                <a:gd name="T47" fmla="*/ 2147483647 h 84"/>
                <a:gd name="T48" fmla="*/ 2147483647 w 142"/>
                <a:gd name="T49" fmla="*/ 2147483647 h 84"/>
                <a:gd name="T50" fmla="*/ 2147483647 w 142"/>
                <a:gd name="T51" fmla="*/ 2147483647 h 84"/>
                <a:gd name="T52" fmla="*/ 2147483647 w 142"/>
                <a:gd name="T53" fmla="*/ 2147483647 h 84"/>
                <a:gd name="T54" fmla="*/ 2147483647 w 142"/>
                <a:gd name="T55" fmla="*/ 2147483647 h 84"/>
                <a:gd name="T56" fmla="*/ 2147483647 w 142"/>
                <a:gd name="T57" fmla="*/ 2147483647 h 84"/>
                <a:gd name="T58" fmla="*/ 2147483647 w 142"/>
                <a:gd name="T59" fmla="*/ 2147483647 h 84"/>
                <a:gd name="T60" fmla="*/ 2147483647 w 142"/>
                <a:gd name="T61" fmla="*/ 2147483647 h 84"/>
                <a:gd name="T62" fmla="*/ 2147483647 w 142"/>
                <a:gd name="T63" fmla="*/ 2147483647 h 84"/>
                <a:gd name="T64" fmla="*/ 2147483647 w 142"/>
                <a:gd name="T65" fmla="*/ 2147483647 h 84"/>
                <a:gd name="T66" fmla="*/ 2147483647 w 142"/>
                <a:gd name="T67" fmla="*/ 2147483647 h 84"/>
                <a:gd name="T68" fmla="*/ 2147483647 w 142"/>
                <a:gd name="T69" fmla="*/ 2147483647 h 84"/>
                <a:gd name="T70" fmla="*/ 2147483647 w 142"/>
                <a:gd name="T71" fmla="*/ 2147483647 h 84"/>
                <a:gd name="T72" fmla="*/ 2147483647 w 142"/>
                <a:gd name="T73" fmla="*/ 2147483647 h 84"/>
                <a:gd name="T74" fmla="*/ 2147483647 w 142"/>
                <a:gd name="T75" fmla="*/ 2147483647 h 84"/>
                <a:gd name="T76" fmla="*/ 2147483647 w 142"/>
                <a:gd name="T77" fmla="*/ 2147483647 h 84"/>
                <a:gd name="T78" fmla="*/ 2147483647 w 142"/>
                <a:gd name="T79" fmla="*/ 2147483647 h 84"/>
                <a:gd name="T80" fmla="*/ 2147483647 w 142"/>
                <a:gd name="T81" fmla="*/ 2147483647 h 84"/>
                <a:gd name="T82" fmla="*/ 2147483647 w 142"/>
                <a:gd name="T83" fmla="*/ 2147483647 h 84"/>
                <a:gd name="T84" fmla="*/ 2147483647 w 142"/>
                <a:gd name="T85" fmla="*/ 2147483647 h 84"/>
                <a:gd name="T86" fmla="*/ 2147483647 w 142"/>
                <a:gd name="T87" fmla="*/ 2147483647 h 84"/>
                <a:gd name="T88" fmla="*/ 2147483647 w 142"/>
                <a:gd name="T89" fmla="*/ 2147483647 h 84"/>
                <a:gd name="T90" fmla="*/ 2147483647 w 142"/>
                <a:gd name="T91" fmla="*/ 2147483647 h 84"/>
                <a:gd name="T92" fmla="*/ 2147483647 w 142"/>
                <a:gd name="T93" fmla="*/ 2147483647 h 84"/>
                <a:gd name="T94" fmla="*/ 2147483647 w 142"/>
                <a:gd name="T95" fmla="*/ 2147483647 h 84"/>
                <a:gd name="T96" fmla="*/ 2147483647 w 142"/>
                <a:gd name="T97" fmla="*/ 2147483647 h 84"/>
                <a:gd name="T98" fmla="*/ 2147483647 w 142"/>
                <a:gd name="T99" fmla="*/ 2147483647 h 84"/>
                <a:gd name="T100" fmla="*/ 2147483647 w 142"/>
                <a:gd name="T101" fmla="*/ 2147483647 h 84"/>
                <a:gd name="T102" fmla="*/ 2147483647 w 142"/>
                <a:gd name="T103" fmla="*/ 2147483647 h 84"/>
                <a:gd name="T104" fmla="*/ 2147483647 w 142"/>
                <a:gd name="T105" fmla="*/ 2147483647 h 8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42"/>
                <a:gd name="T160" fmla="*/ 0 h 84"/>
                <a:gd name="T161" fmla="*/ 142 w 142"/>
                <a:gd name="T162" fmla="*/ 84 h 8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42" h="84">
                  <a:moveTo>
                    <a:pt x="87" y="84"/>
                  </a:moveTo>
                  <a:cubicBezTo>
                    <a:pt x="86" y="84"/>
                    <a:pt x="86" y="84"/>
                    <a:pt x="85" y="83"/>
                  </a:cubicBezTo>
                  <a:cubicBezTo>
                    <a:pt x="85" y="83"/>
                    <a:pt x="85" y="82"/>
                    <a:pt x="85" y="82"/>
                  </a:cubicBezTo>
                  <a:cubicBezTo>
                    <a:pt x="85" y="81"/>
                    <a:pt x="85" y="81"/>
                    <a:pt x="85" y="81"/>
                  </a:cubicBezTo>
                  <a:cubicBezTo>
                    <a:pt x="84" y="80"/>
                    <a:pt x="83" y="79"/>
                    <a:pt x="83" y="78"/>
                  </a:cubicBezTo>
                  <a:cubicBezTo>
                    <a:pt x="82" y="75"/>
                    <a:pt x="82" y="72"/>
                    <a:pt x="81" y="70"/>
                  </a:cubicBezTo>
                  <a:cubicBezTo>
                    <a:pt x="81" y="67"/>
                    <a:pt x="81" y="64"/>
                    <a:pt x="81" y="62"/>
                  </a:cubicBezTo>
                  <a:cubicBezTo>
                    <a:pt x="81" y="61"/>
                    <a:pt x="81" y="61"/>
                    <a:pt x="81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60"/>
                    <a:pt x="81" y="60"/>
                    <a:pt x="80" y="60"/>
                  </a:cubicBezTo>
                  <a:cubicBezTo>
                    <a:pt x="80" y="60"/>
                    <a:pt x="80" y="60"/>
                    <a:pt x="79" y="60"/>
                  </a:cubicBezTo>
                  <a:cubicBezTo>
                    <a:pt x="79" y="60"/>
                    <a:pt x="79" y="60"/>
                    <a:pt x="79" y="60"/>
                  </a:cubicBezTo>
                  <a:cubicBezTo>
                    <a:pt x="74" y="61"/>
                    <a:pt x="69" y="61"/>
                    <a:pt x="64" y="61"/>
                  </a:cubicBezTo>
                  <a:cubicBezTo>
                    <a:pt x="62" y="62"/>
                    <a:pt x="61" y="62"/>
                    <a:pt x="59" y="62"/>
                  </a:cubicBezTo>
                  <a:cubicBezTo>
                    <a:pt x="56" y="62"/>
                    <a:pt x="53" y="61"/>
                    <a:pt x="50" y="61"/>
                  </a:cubicBezTo>
                  <a:cubicBezTo>
                    <a:pt x="48" y="61"/>
                    <a:pt x="46" y="61"/>
                    <a:pt x="44" y="61"/>
                  </a:cubicBezTo>
                  <a:cubicBezTo>
                    <a:pt x="43" y="61"/>
                    <a:pt x="42" y="61"/>
                    <a:pt x="41" y="61"/>
                  </a:cubicBezTo>
                  <a:cubicBezTo>
                    <a:pt x="39" y="61"/>
                    <a:pt x="36" y="61"/>
                    <a:pt x="33" y="61"/>
                  </a:cubicBezTo>
                  <a:cubicBezTo>
                    <a:pt x="31" y="61"/>
                    <a:pt x="28" y="61"/>
                    <a:pt x="25" y="61"/>
                  </a:cubicBezTo>
                  <a:cubicBezTo>
                    <a:pt x="25" y="61"/>
                    <a:pt x="24" y="61"/>
                    <a:pt x="24" y="61"/>
                  </a:cubicBezTo>
                  <a:cubicBezTo>
                    <a:pt x="24" y="62"/>
                    <a:pt x="23" y="62"/>
                    <a:pt x="23" y="63"/>
                  </a:cubicBezTo>
                  <a:cubicBezTo>
                    <a:pt x="23" y="63"/>
                    <a:pt x="22" y="63"/>
                    <a:pt x="22" y="63"/>
                  </a:cubicBezTo>
                  <a:cubicBezTo>
                    <a:pt x="22" y="63"/>
                    <a:pt x="21" y="63"/>
                    <a:pt x="21" y="62"/>
                  </a:cubicBezTo>
                  <a:cubicBezTo>
                    <a:pt x="21" y="62"/>
                    <a:pt x="21" y="62"/>
                    <a:pt x="21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9" y="62"/>
                    <a:pt x="19" y="62"/>
                    <a:pt x="18" y="62"/>
                  </a:cubicBezTo>
                  <a:cubicBezTo>
                    <a:pt x="18" y="62"/>
                    <a:pt x="18" y="62"/>
                    <a:pt x="18" y="62"/>
                  </a:cubicBezTo>
                  <a:cubicBezTo>
                    <a:pt x="17" y="62"/>
                    <a:pt x="17" y="62"/>
                    <a:pt x="17" y="61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15" y="61"/>
                    <a:pt x="13" y="61"/>
                    <a:pt x="12" y="61"/>
                  </a:cubicBezTo>
                  <a:cubicBezTo>
                    <a:pt x="11" y="61"/>
                    <a:pt x="11" y="61"/>
                    <a:pt x="11" y="61"/>
                  </a:cubicBezTo>
                  <a:cubicBezTo>
                    <a:pt x="11" y="61"/>
                    <a:pt x="10" y="62"/>
                    <a:pt x="10" y="62"/>
                  </a:cubicBezTo>
                  <a:cubicBezTo>
                    <a:pt x="10" y="62"/>
                    <a:pt x="10" y="62"/>
                    <a:pt x="9" y="62"/>
                  </a:cubicBezTo>
                  <a:cubicBezTo>
                    <a:pt x="9" y="62"/>
                    <a:pt x="9" y="62"/>
                    <a:pt x="8" y="62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7" y="61"/>
                    <a:pt x="6" y="61"/>
                    <a:pt x="5" y="61"/>
                  </a:cubicBezTo>
                  <a:cubicBezTo>
                    <a:pt x="5" y="61"/>
                    <a:pt x="5" y="61"/>
                    <a:pt x="5" y="61"/>
                  </a:cubicBezTo>
                  <a:cubicBezTo>
                    <a:pt x="5" y="61"/>
                    <a:pt x="4" y="61"/>
                    <a:pt x="4" y="61"/>
                  </a:cubicBezTo>
                  <a:cubicBezTo>
                    <a:pt x="4" y="61"/>
                    <a:pt x="4" y="61"/>
                    <a:pt x="3" y="61"/>
                  </a:cubicBezTo>
                  <a:cubicBezTo>
                    <a:pt x="3" y="61"/>
                    <a:pt x="3" y="61"/>
                    <a:pt x="2" y="60"/>
                  </a:cubicBezTo>
                  <a:cubicBezTo>
                    <a:pt x="2" y="60"/>
                    <a:pt x="2" y="60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0" y="52"/>
                    <a:pt x="0" y="45"/>
                    <a:pt x="1" y="39"/>
                  </a:cubicBezTo>
                  <a:cubicBezTo>
                    <a:pt x="1" y="35"/>
                    <a:pt x="3" y="33"/>
                    <a:pt x="5" y="30"/>
                  </a:cubicBezTo>
                  <a:cubicBezTo>
                    <a:pt x="7" y="28"/>
                    <a:pt x="10" y="25"/>
                    <a:pt x="13" y="24"/>
                  </a:cubicBezTo>
                  <a:cubicBezTo>
                    <a:pt x="13" y="24"/>
                    <a:pt x="14" y="24"/>
                    <a:pt x="14" y="24"/>
                  </a:cubicBezTo>
                  <a:cubicBezTo>
                    <a:pt x="14" y="24"/>
                    <a:pt x="14" y="24"/>
                    <a:pt x="15" y="24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9" y="23"/>
                    <a:pt x="23" y="23"/>
                    <a:pt x="27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32" y="23"/>
                    <a:pt x="35" y="23"/>
                    <a:pt x="38" y="23"/>
                  </a:cubicBezTo>
                  <a:cubicBezTo>
                    <a:pt x="40" y="23"/>
                    <a:pt x="42" y="23"/>
                    <a:pt x="44" y="23"/>
                  </a:cubicBezTo>
                  <a:cubicBezTo>
                    <a:pt x="46" y="23"/>
                    <a:pt x="48" y="23"/>
                    <a:pt x="50" y="23"/>
                  </a:cubicBezTo>
                  <a:cubicBezTo>
                    <a:pt x="51" y="23"/>
                    <a:pt x="51" y="23"/>
                    <a:pt x="52" y="23"/>
                  </a:cubicBezTo>
                  <a:cubicBezTo>
                    <a:pt x="56" y="23"/>
                    <a:pt x="59" y="23"/>
                    <a:pt x="63" y="23"/>
                  </a:cubicBezTo>
                  <a:cubicBezTo>
                    <a:pt x="66" y="22"/>
                    <a:pt x="70" y="22"/>
                    <a:pt x="74" y="22"/>
                  </a:cubicBezTo>
                  <a:cubicBezTo>
                    <a:pt x="75" y="22"/>
                    <a:pt x="77" y="22"/>
                    <a:pt x="79" y="22"/>
                  </a:cubicBezTo>
                  <a:cubicBezTo>
                    <a:pt x="79" y="18"/>
                    <a:pt x="79" y="15"/>
                    <a:pt x="81" y="11"/>
                  </a:cubicBezTo>
                  <a:cubicBezTo>
                    <a:pt x="81" y="9"/>
                    <a:pt x="83" y="8"/>
                    <a:pt x="84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7" y="4"/>
                    <a:pt x="89" y="2"/>
                    <a:pt x="92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92" y="0"/>
                    <a:pt x="93" y="0"/>
                    <a:pt x="93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101" y="3"/>
                    <a:pt x="108" y="8"/>
                    <a:pt x="114" y="12"/>
                  </a:cubicBezTo>
                  <a:cubicBezTo>
                    <a:pt x="115" y="13"/>
                    <a:pt x="116" y="13"/>
                    <a:pt x="116" y="14"/>
                  </a:cubicBezTo>
                  <a:cubicBezTo>
                    <a:pt x="122" y="18"/>
                    <a:pt x="128" y="22"/>
                    <a:pt x="134" y="26"/>
                  </a:cubicBezTo>
                  <a:cubicBezTo>
                    <a:pt x="136" y="27"/>
                    <a:pt x="139" y="29"/>
                    <a:pt x="141" y="31"/>
                  </a:cubicBezTo>
                  <a:cubicBezTo>
                    <a:pt x="142" y="31"/>
                    <a:pt x="142" y="32"/>
                    <a:pt x="142" y="32"/>
                  </a:cubicBezTo>
                  <a:cubicBezTo>
                    <a:pt x="142" y="33"/>
                    <a:pt x="142" y="33"/>
                    <a:pt x="142" y="34"/>
                  </a:cubicBezTo>
                  <a:cubicBezTo>
                    <a:pt x="137" y="40"/>
                    <a:pt x="131" y="45"/>
                    <a:pt x="125" y="51"/>
                  </a:cubicBezTo>
                  <a:cubicBezTo>
                    <a:pt x="124" y="52"/>
                    <a:pt x="122" y="53"/>
                    <a:pt x="121" y="55"/>
                  </a:cubicBezTo>
                  <a:cubicBezTo>
                    <a:pt x="119" y="57"/>
                    <a:pt x="117" y="59"/>
                    <a:pt x="115" y="60"/>
                  </a:cubicBezTo>
                  <a:cubicBezTo>
                    <a:pt x="110" y="65"/>
                    <a:pt x="105" y="70"/>
                    <a:pt x="100" y="74"/>
                  </a:cubicBezTo>
                  <a:cubicBezTo>
                    <a:pt x="100" y="75"/>
                    <a:pt x="99" y="75"/>
                    <a:pt x="99" y="75"/>
                  </a:cubicBezTo>
                  <a:cubicBezTo>
                    <a:pt x="98" y="76"/>
                    <a:pt x="97" y="77"/>
                    <a:pt x="95" y="78"/>
                  </a:cubicBezTo>
                  <a:cubicBezTo>
                    <a:pt x="95" y="78"/>
                    <a:pt x="95" y="78"/>
                    <a:pt x="94" y="79"/>
                  </a:cubicBezTo>
                  <a:cubicBezTo>
                    <a:pt x="92" y="81"/>
                    <a:pt x="90" y="82"/>
                    <a:pt x="88" y="84"/>
                  </a:cubicBezTo>
                  <a:cubicBezTo>
                    <a:pt x="87" y="84"/>
                    <a:pt x="87" y="84"/>
                    <a:pt x="87" y="84"/>
                  </a:cubicBezTo>
                  <a:close/>
                  <a:moveTo>
                    <a:pt x="84" y="66"/>
                  </a:moveTo>
                  <a:cubicBezTo>
                    <a:pt x="84" y="67"/>
                    <a:pt x="84" y="68"/>
                    <a:pt x="84" y="69"/>
                  </a:cubicBezTo>
                  <a:cubicBezTo>
                    <a:pt x="84" y="69"/>
                    <a:pt x="84" y="69"/>
                    <a:pt x="84" y="69"/>
                  </a:cubicBezTo>
                  <a:cubicBezTo>
                    <a:pt x="85" y="72"/>
                    <a:pt x="86" y="77"/>
                    <a:pt x="88" y="79"/>
                  </a:cubicBezTo>
                  <a:cubicBezTo>
                    <a:pt x="89" y="79"/>
                    <a:pt x="90" y="78"/>
                    <a:pt x="92" y="76"/>
                  </a:cubicBezTo>
                  <a:cubicBezTo>
                    <a:pt x="92" y="76"/>
                    <a:pt x="93" y="76"/>
                    <a:pt x="93" y="75"/>
                  </a:cubicBezTo>
                  <a:cubicBezTo>
                    <a:pt x="94" y="74"/>
                    <a:pt x="96" y="73"/>
                    <a:pt x="97" y="73"/>
                  </a:cubicBezTo>
                  <a:cubicBezTo>
                    <a:pt x="97" y="72"/>
                    <a:pt x="96" y="71"/>
                    <a:pt x="96" y="70"/>
                  </a:cubicBezTo>
                  <a:cubicBezTo>
                    <a:pt x="96" y="70"/>
                    <a:pt x="96" y="70"/>
                    <a:pt x="96" y="70"/>
                  </a:cubicBezTo>
                  <a:cubicBezTo>
                    <a:pt x="95" y="71"/>
                    <a:pt x="94" y="72"/>
                    <a:pt x="93" y="72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2" y="74"/>
                    <a:pt x="91" y="74"/>
                    <a:pt x="90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90" y="75"/>
                    <a:pt x="90" y="74"/>
                    <a:pt x="89" y="74"/>
                  </a:cubicBezTo>
                  <a:cubicBezTo>
                    <a:pt x="89" y="74"/>
                    <a:pt x="89" y="74"/>
                    <a:pt x="89" y="73"/>
                  </a:cubicBezTo>
                  <a:cubicBezTo>
                    <a:pt x="89" y="72"/>
                    <a:pt x="90" y="71"/>
                    <a:pt x="91" y="70"/>
                  </a:cubicBezTo>
                  <a:cubicBezTo>
                    <a:pt x="92" y="70"/>
                    <a:pt x="92" y="70"/>
                    <a:pt x="92" y="70"/>
                  </a:cubicBezTo>
                  <a:cubicBezTo>
                    <a:pt x="92" y="69"/>
                    <a:pt x="92" y="69"/>
                    <a:pt x="93" y="69"/>
                  </a:cubicBezTo>
                  <a:cubicBezTo>
                    <a:pt x="95" y="67"/>
                    <a:pt x="95" y="66"/>
                    <a:pt x="95" y="66"/>
                  </a:cubicBezTo>
                  <a:cubicBezTo>
                    <a:pt x="95" y="66"/>
                    <a:pt x="95" y="66"/>
                    <a:pt x="95" y="66"/>
                  </a:cubicBezTo>
                  <a:cubicBezTo>
                    <a:pt x="95" y="63"/>
                    <a:pt x="94" y="60"/>
                    <a:pt x="94" y="56"/>
                  </a:cubicBezTo>
                  <a:cubicBezTo>
                    <a:pt x="92" y="58"/>
                    <a:pt x="90" y="60"/>
                    <a:pt x="89" y="61"/>
                  </a:cubicBezTo>
                  <a:cubicBezTo>
                    <a:pt x="88" y="62"/>
                    <a:pt x="87" y="63"/>
                    <a:pt x="87" y="63"/>
                  </a:cubicBezTo>
                  <a:cubicBezTo>
                    <a:pt x="86" y="64"/>
                    <a:pt x="85" y="65"/>
                    <a:pt x="84" y="66"/>
                  </a:cubicBezTo>
                  <a:close/>
                  <a:moveTo>
                    <a:pt x="97" y="50"/>
                  </a:moveTo>
                  <a:cubicBezTo>
                    <a:pt x="97" y="57"/>
                    <a:pt x="98" y="63"/>
                    <a:pt x="100" y="70"/>
                  </a:cubicBezTo>
                  <a:cubicBezTo>
                    <a:pt x="104" y="66"/>
                    <a:pt x="109" y="62"/>
                    <a:pt x="113" y="58"/>
                  </a:cubicBezTo>
                  <a:cubicBezTo>
                    <a:pt x="115" y="56"/>
                    <a:pt x="117" y="54"/>
                    <a:pt x="119" y="52"/>
                  </a:cubicBezTo>
                  <a:cubicBezTo>
                    <a:pt x="120" y="50"/>
                    <a:pt x="122" y="49"/>
                    <a:pt x="123" y="48"/>
                  </a:cubicBezTo>
                  <a:cubicBezTo>
                    <a:pt x="128" y="43"/>
                    <a:pt x="134" y="38"/>
                    <a:pt x="138" y="33"/>
                  </a:cubicBezTo>
                  <a:cubicBezTo>
                    <a:pt x="136" y="31"/>
                    <a:pt x="136" y="31"/>
                    <a:pt x="136" y="31"/>
                  </a:cubicBezTo>
                  <a:cubicBezTo>
                    <a:pt x="129" y="27"/>
                    <a:pt x="122" y="22"/>
                    <a:pt x="115" y="17"/>
                  </a:cubicBezTo>
                  <a:cubicBezTo>
                    <a:pt x="114" y="16"/>
                    <a:pt x="113" y="16"/>
                    <a:pt x="112" y="15"/>
                  </a:cubicBezTo>
                  <a:cubicBezTo>
                    <a:pt x="107" y="11"/>
                    <a:pt x="101" y="7"/>
                    <a:pt x="95" y="4"/>
                  </a:cubicBezTo>
                  <a:cubicBezTo>
                    <a:pt x="96" y="5"/>
                    <a:pt x="96" y="6"/>
                    <a:pt x="96" y="7"/>
                  </a:cubicBezTo>
                  <a:cubicBezTo>
                    <a:pt x="97" y="12"/>
                    <a:pt x="98" y="17"/>
                    <a:pt x="96" y="22"/>
                  </a:cubicBezTo>
                  <a:cubicBezTo>
                    <a:pt x="97" y="22"/>
                    <a:pt x="97" y="23"/>
                    <a:pt x="96" y="23"/>
                  </a:cubicBezTo>
                  <a:cubicBezTo>
                    <a:pt x="96" y="24"/>
                    <a:pt x="96" y="24"/>
                    <a:pt x="95" y="24"/>
                  </a:cubicBezTo>
                  <a:cubicBezTo>
                    <a:pt x="89" y="25"/>
                    <a:pt x="83" y="26"/>
                    <a:pt x="76" y="26"/>
                  </a:cubicBezTo>
                  <a:cubicBezTo>
                    <a:pt x="72" y="26"/>
                    <a:pt x="69" y="26"/>
                    <a:pt x="65" y="26"/>
                  </a:cubicBezTo>
                  <a:cubicBezTo>
                    <a:pt x="62" y="26"/>
                    <a:pt x="58" y="26"/>
                    <a:pt x="55" y="26"/>
                  </a:cubicBezTo>
                  <a:cubicBezTo>
                    <a:pt x="54" y="26"/>
                    <a:pt x="53" y="26"/>
                    <a:pt x="52" y="26"/>
                  </a:cubicBezTo>
                  <a:cubicBezTo>
                    <a:pt x="49" y="26"/>
                    <a:pt x="46" y="26"/>
                    <a:pt x="43" y="26"/>
                  </a:cubicBezTo>
                  <a:cubicBezTo>
                    <a:pt x="40" y="26"/>
                    <a:pt x="37" y="26"/>
                    <a:pt x="34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0" y="26"/>
                    <a:pt x="27" y="26"/>
                    <a:pt x="24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7"/>
                    <a:pt x="17" y="27"/>
                    <a:pt x="14" y="28"/>
                  </a:cubicBezTo>
                  <a:cubicBezTo>
                    <a:pt x="14" y="28"/>
                    <a:pt x="14" y="29"/>
                    <a:pt x="14" y="29"/>
                  </a:cubicBezTo>
                  <a:cubicBezTo>
                    <a:pt x="12" y="32"/>
                    <a:pt x="12" y="36"/>
                    <a:pt x="12" y="39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1"/>
                  </a:cubicBezTo>
                  <a:cubicBezTo>
                    <a:pt x="11" y="45"/>
                    <a:pt x="11" y="49"/>
                    <a:pt x="14" y="49"/>
                  </a:cubicBezTo>
                  <a:cubicBezTo>
                    <a:pt x="15" y="50"/>
                    <a:pt x="16" y="50"/>
                    <a:pt x="18" y="50"/>
                  </a:cubicBezTo>
                  <a:cubicBezTo>
                    <a:pt x="19" y="50"/>
                    <a:pt x="20" y="50"/>
                    <a:pt x="22" y="50"/>
                  </a:cubicBezTo>
                  <a:cubicBezTo>
                    <a:pt x="22" y="50"/>
                    <a:pt x="23" y="49"/>
                    <a:pt x="24" y="49"/>
                  </a:cubicBezTo>
                  <a:cubicBezTo>
                    <a:pt x="26" y="49"/>
                    <a:pt x="29" y="49"/>
                    <a:pt x="31" y="49"/>
                  </a:cubicBezTo>
                  <a:cubicBezTo>
                    <a:pt x="33" y="49"/>
                    <a:pt x="36" y="49"/>
                    <a:pt x="38" y="49"/>
                  </a:cubicBezTo>
                  <a:cubicBezTo>
                    <a:pt x="40" y="49"/>
                    <a:pt x="43" y="49"/>
                    <a:pt x="45" y="49"/>
                  </a:cubicBezTo>
                  <a:cubicBezTo>
                    <a:pt x="46" y="48"/>
                    <a:pt x="46" y="48"/>
                    <a:pt x="47" y="47"/>
                  </a:cubicBezTo>
                  <a:cubicBezTo>
                    <a:pt x="47" y="47"/>
                    <a:pt x="47" y="47"/>
                    <a:pt x="48" y="47"/>
                  </a:cubicBezTo>
                  <a:cubicBezTo>
                    <a:pt x="48" y="47"/>
                    <a:pt x="49" y="47"/>
                    <a:pt x="49" y="48"/>
                  </a:cubicBezTo>
                  <a:cubicBezTo>
                    <a:pt x="49" y="48"/>
                    <a:pt x="49" y="48"/>
                    <a:pt x="49" y="48"/>
                  </a:cubicBezTo>
                  <a:cubicBezTo>
                    <a:pt x="53" y="48"/>
                    <a:pt x="57" y="48"/>
                    <a:pt x="61" y="47"/>
                  </a:cubicBezTo>
                  <a:cubicBezTo>
                    <a:pt x="63" y="47"/>
                    <a:pt x="66" y="47"/>
                    <a:pt x="68" y="47"/>
                  </a:cubicBezTo>
                  <a:cubicBezTo>
                    <a:pt x="72" y="46"/>
                    <a:pt x="76" y="46"/>
                    <a:pt x="82" y="45"/>
                  </a:cubicBezTo>
                  <a:cubicBezTo>
                    <a:pt x="83" y="45"/>
                    <a:pt x="84" y="45"/>
                    <a:pt x="85" y="45"/>
                  </a:cubicBezTo>
                  <a:cubicBezTo>
                    <a:pt x="87" y="44"/>
                    <a:pt x="90" y="44"/>
                    <a:pt x="92" y="44"/>
                  </a:cubicBezTo>
                  <a:cubicBezTo>
                    <a:pt x="93" y="43"/>
                    <a:pt x="94" y="43"/>
                    <a:pt x="94" y="43"/>
                  </a:cubicBezTo>
                  <a:cubicBezTo>
                    <a:pt x="94" y="43"/>
                    <a:pt x="95" y="43"/>
                    <a:pt x="95" y="43"/>
                  </a:cubicBezTo>
                  <a:cubicBezTo>
                    <a:pt x="96" y="43"/>
                    <a:pt x="97" y="43"/>
                    <a:pt x="97" y="44"/>
                  </a:cubicBezTo>
                  <a:cubicBezTo>
                    <a:pt x="97" y="45"/>
                    <a:pt x="97" y="47"/>
                    <a:pt x="97" y="48"/>
                  </a:cubicBezTo>
                  <a:cubicBezTo>
                    <a:pt x="97" y="48"/>
                    <a:pt x="98" y="48"/>
                    <a:pt x="98" y="49"/>
                  </a:cubicBezTo>
                  <a:cubicBezTo>
                    <a:pt x="98" y="49"/>
                    <a:pt x="98" y="50"/>
                    <a:pt x="97" y="50"/>
                  </a:cubicBezTo>
                  <a:cubicBezTo>
                    <a:pt x="97" y="50"/>
                    <a:pt x="97" y="50"/>
                    <a:pt x="97" y="50"/>
                  </a:cubicBezTo>
                  <a:close/>
                  <a:moveTo>
                    <a:pt x="61" y="58"/>
                  </a:moveTo>
                  <a:cubicBezTo>
                    <a:pt x="61" y="58"/>
                    <a:pt x="62" y="58"/>
                    <a:pt x="62" y="58"/>
                  </a:cubicBezTo>
                  <a:cubicBezTo>
                    <a:pt x="62" y="58"/>
                    <a:pt x="63" y="58"/>
                    <a:pt x="63" y="58"/>
                  </a:cubicBezTo>
                  <a:cubicBezTo>
                    <a:pt x="63" y="58"/>
                    <a:pt x="63" y="58"/>
                    <a:pt x="63" y="57"/>
                  </a:cubicBezTo>
                  <a:cubicBezTo>
                    <a:pt x="64" y="56"/>
                    <a:pt x="64" y="55"/>
                    <a:pt x="65" y="55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55"/>
                    <a:pt x="65" y="55"/>
                    <a:pt x="64" y="55"/>
                  </a:cubicBezTo>
                  <a:cubicBezTo>
                    <a:pt x="63" y="56"/>
                    <a:pt x="62" y="57"/>
                    <a:pt x="61" y="57"/>
                  </a:cubicBezTo>
                  <a:cubicBezTo>
                    <a:pt x="61" y="58"/>
                    <a:pt x="60" y="58"/>
                    <a:pt x="60" y="58"/>
                  </a:cubicBezTo>
                  <a:cubicBezTo>
                    <a:pt x="60" y="58"/>
                    <a:pt x="60" y="58"/>
                    <a:pt x="61" y="58"/>
                  </a:cubicBezTo>
                  <a:close/>
                  <a:moveTo>
                    <a:pt x="53" y="58"/>
                  </a:moveTo>
                  <a:cubicBezTo>
                    <a:pt x="54" y="58"/>
                    <a:pt x="55" y="58"/>
                    <a:pt x="55" y="58"/>
                  </a:cubicBezTo>
                  <a:cubicBezTo>
                    <a:pt x="56" y="57"/>
                    <a:pt x="58" y="56"/>
                    <a:pt x="59" y="55"/>
                  </a:cubicBezTo>
                  <a:cubicBezTo>
                    <a:pt x="60" y="55"/>
                    <a:pt x="60" y="55"/>
                    <a:pt x="60" y="54"/>
                  </a:cubicBezTo>
                  <a:cubicBezTo>
                    <a:pt x="62" y="53"/>
                    <a:pt x="63" y="53"/>
                    <a:pt x="64" y="52"/>
                  </a:cubicBezTo>
                  <a:cubicBezTo>
                    <a:pt x="64" y="52"/>
                    <a:pt x="64" y="52"/>
                    <a:pt x="64" y="51"/>
                  </a:cubicBezTo>
                  <a:cubicBezTo>
                    <a:pt x="65" y="51"/>
                    <a:pt x="66" y="51"/>
                    <a:pt x="66" y="50"/>
                  </a:cubicBezTo>
                  <a:cubicBezTo>
                    <a:pt x="65" y="50"/>
                    <a:pt x="62" y="51"/>
                    <a:pt x="62" y="51"/>
                  </a:cubicBezTo>
                  <a:cubicBezTo>
                    <a:pt x="62" y="51"/>
                    <a:pt x="62" y="51"/>
                    <a:pt x="62" y="51"/>
                  </a:cubicBezTo>
                  <a:cubicBezTo>
                    <a:pt x="60" y="53"/>
                    <a:pt x="58" y="55"/>
                    <a:pt x="56" y="56"/>
                  </a:cubicBezTo>
                  <a:cubicBezTo>
                    <a:pt x="55" y="57"/>
                    <a:pt x="54" y="57"/>
                    <a:pt x="54" y="58"/>
                  </a:cubicBezTo>
                  <a:cubicBezTo>
                    <a:pt x="54" y="58"/>
                    <a:pt x="54" y="58"/>
                    <a:pt x="53" y="58"/>
                  </a:cubicBezTo>
                  <a:close/>
                  <a:moveTo>
                    <a:pt x="32" y="53"/>
                  </a:moveTo>
                  <a:cubicBezTo>
                    <a:pt x="31" y="54"/>
                    <a:pt x="30" y="56"/>
                    <a:pt x="28" y="57"/>
                  </a:cubicBezTo>
                  <a:cubicBezTo>
                    <a:pt x="28" y="58"/>
                    <a:pt x="28" y="58"/>
                    <a:pt x="27" y="58"/>
                  </a:cubicBezTo>
                  <a:cubicBezTo>
                    <a:pt x="28" y="58"/>
                    <a:pt x="29" y="58"/>
                    <a:pt x="30" y="58"/>
                  </a:cubicBezTo>
                  <a:cubicBezTo>
                    <a:pt x="31" y="57"/>
                    <a:pt x="32" y="56"/>
                    <a:pt x="33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5" y="54"/>
                    <a:pt x="37" y="53"/>
                    <a:pt x="38" y="53"/>
                  </a:cubicBezTo>
                  <a:cubicBezTo>
                    <a:pt x="36" y="53"/>
                    <a:pt x="34" y="53"/>
                    <a:pt x="32" y="53"/>
                  </a:cubicBezTo>
                  <a:close/>
                  <a:moveTo>
                    <a:pt x="49" y="58"/>
                  </a:moveTo>
                  <a:cubicBezTo>
                    <a:pt x="50" y="57"/>
                    <a:pt x="51" y="56"/>
                    <a:pt x="52" y="55"/>
                  </a:cubicBezTo>
                  <a:cubicBezTo>
                    <a:pt x="52" y="55"/>
                    <a:pt x="53" y="55"/>
                    <a:pt x="53" y="55"/>
                  </a:cubicBezTo>
                  <a:cubicBezTo>
                    <a:pt x="53" y="54"/>
                    <a:pt x="54" y="54"/>
                    <a:pt x="54" y="54"/>
                  </a:cubicBezTo>
                  <a:cubicBezTo>
                    <a:pt x="56" y="53"/>
                    <a:pt x="57" y="52"/>
                    <a:pt x="58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6" y="53"/>
                    <a:pt x="53" y="54"/>
                    <a:pt x="51" y="55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50" y="56"/>
                    <a:pt x="49" y="57"/>
                    <a:pt x="48" y="57"/>
                  </a:cubicBezTo>
                  <a:cubicBezTo>
                    <a:pt x="47" y="58"/>
                    <a:pt x="47" y="58"/>
                    <a:pt x="47" y="58"/>
                  </a:cubicBezTo>
                  <a:cubicBezTo>
                    <a:pt x="48" y="58"/>
                    <a:pt x="48" y="58"/>
                    <a:pt x="49" y="58"/>
                  </a:cubicBezTo>
                  <a:close/>
                  <a:moveTo>
                    <a:pt x="15" y="58"/>
                  </a:moveTo>
                  <a:cubicBezTo>
                    <a:pt x="16" y="58"/>
                    <a:pt x="17" y="58"/>
                    <a:pt x="18" y="58"/>
                  </a:cubicBezTo>
                  <a:cubicBezTo>
                    <a:pt x="19" y="57"/>
                    <a:pt x="19" y="57"/>
                    <a:pt x="20" y="56"/>
                  </a:cubicBezTo>
                  <a:cubicBezTo>
                    <a:pt x="20" y="56"/>
                    <a:pt x="20" y="56"/>
                    <a:pt x="21" y="56"/>
                  </a:cubicBezTo>
                  <a:cubicBezTo>
                    <a:pt x="22" y="55"/>
                    <a:pt x="23" y="54"/>
                    <a:pt x="24" y="53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1" y="53"/>
                    <a:pt x="20" y="53"/>
                    <a:pt x="20" y="53"/>
                  </a:cubicBezTo>
                  <a:cubicBezTo>
                    <a:pt x="18" y="55"/>
                    <a:pt x="17" y="56"/>
                    <a:pt x="15" y="57"/>
                  </a:cubicBezTo>
                  <a:cubicBezTo>
                    <a:pt x="15" y="57"/>
                    <a:pt x="15" y="58"/>
                    <a:pt x="15" y="58"/>
                  </a:cubicBezTo>
                  <a:close/>
                  <a:moveTo>
                    <a:pt x="12" y="52"/>
                  </a:moveTo>
                  <a:cubicBezTo>
                    <a:pt x="11" y="53"/>
                    <a:pt x="11" y="54"/>
                    <a:pt x="10" y="55"/>
                  </a:cubicBezTo>
                  <a:cubicBezTo>
                    <a:pt x="10" y="55"/>
                    <a:pt x="9" y="55"/>
                    <a:pt x="9" y="56"/>
                  </a:cubicBezTo>
                  <a:cubicBezTo>
                    <a:pt x="8" y="56"/>
                    <a:pt x="8" y="57"/>
                    <a:pt x="8" y="57"/>
                  </a:cubicBezTo>
                  <a:cubicBezTo>
                    <a:pt x="8" y="57"/>
                    <a:pt x="7" y="58"/>
                    <a:pt x="7" y="58"/>
                  </a:cubicBezTo>
                  <a:cubicBezTo>
                    <a:pt x="8" y="58"/>
                    <a:pt x="9" y="58"/>
                    <a:pt x="10" y="58"/>
                  </a:cubicBezTo>
                  <a:cubicBezTo>
                    <a:pt x="12" y="56"/>
                    <a:pt x="14" y="55"/>
                    <a:pt x="16" y="53"/>
                  </a:cubicBezTo>
                  <a:cubicBezTo>
                    <a:pt x="15" y="53"/>
                    <a:pt x="13" y="53"/>
                    <a:pt x="12" y="52"/>
                  </a:cubicBezTo>
                  <a:close/>
                  <a:moveTo>
                    <a:pt x="41" y="58"/>
                  </a:moveTo>
                  <a:cubicBezTo>
                    <a:pt x="42" y="58"/>
                    <a:pt x="42" y="58"/>
                    <a:pt x="43" y="58"/>
                  </a:cubicBezTo>
                  <a:cubicBezTo>
                    <a:pt x="43" y="58"/>
                    <a:pt x="43" y="58"/>
                    <a:pt x="43" y="58"/>
                  </a:cubicBezTo>
                  <a:cubicBezTo>
                    <a:pt x="44" y="56"/>
                    <a:pt x="46" y="55"/>
                    <a:pt x="47" y="54"/>
                  </a:cubicBezTo>
                  <a:cubicBezTo>
                    <a:pt x="47" y="54"/>
                    <a:pt x="48" y="54"/>
                    <a:pt x="48" y="53"/>
                  </a:cubicBezTo>
                  <a:cubicBezTo>
                    <a:pt x="49" y="53"/>
                    <a:pt x="50" y="52"/>
                    <a:pt x="51" y="52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49" y="52"/>
                    <a:pt x="48" y="52"/>
                    <a:pt x="46" y="52"/>
                  </a:cubicBezTo>
                  <a:cubicBezTo>
                    <a:pt x="45" y="53"/>
                    <a:pt x="44" y="54"/>
                    <a:pt x="43" y="55"/>
                  </a:cubicBezTo>
                  <a:cubicBezTo>
                    <a:pt x="42" y="55"/>
                    <a:pt x="41" y="56"/>
                    <a:pt x="41" y="57"/>
                  </a:cubicBezTo>
                  <a:cubicBezTo>
                    <a:pt x="40" y="57"/>
                    <a:pt x="40" y="57"/>
                    <a:pt x="40" y="58"/>
                  </a:cubicBezTo>
                  <a:cubicBezTo>
                    <a:pt x="40" y="58"/>
                    <a:pt x="41" y="58"/>
                    <a:pt x="41" y="58"/>
                  </a:cubicBezTo>
                  <a:close/>
                  <a:moveTo>
                    <a:pt x="84" y="57"/>
                  </a:moveTo>
                  <a:cubicBezTo>
                    <a:pt x="84" y="57"/>
                    <a:pt x="84" y="57"/>
                    <a:pt x="84" y="57"/>
                  </a:cubicBezTo>
                  <a:cubicBezTo>
                    <a:pt x="84" y="57"/>
                    <a:pt x="84" y="57"/>
                    <a:pt x="84" y="58"/>
                  </a:cubicBezTo>
                  <a:cubicBezTo>
                    <a:pt x="85" y="57"/>
                    <a:pt x="86" y="56"/>
                    <a:pt x="87" y="55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90" y="52"/>
                    <a:pt x="92" y="51"/>
                    <a:pt x="93" y="50"/>
                  </a:cubicBezTo>
                  <a:cubicBezTo>
                    <a:pt x="93" y="49"/>
                    <a:pt x="93" y="48"/>
                    <a:pt x="93" y="47"/>
                  </a:cubicBezTo>
                  <a:cubicBezTo>
                    <a:pt x="92" y="48"/>
                    <a:pt x="90" y="49"/>
                    <a:pt x="89" y="51"/>
                  </a:cubicBezTo>
                  <a:cubicBezTo>
                    <a:pt x="89" y="52"/>
                    <a:pt x="88" y="52"/>
                    <a:pt x="88" y="52"/>
                  </a:cubicBezTo>
                  <a:cubicBezTo>
                    <a:pt x="86" y="54"/>
                    <a:pt x="85" y="55"/>
                    <a:pt x="84" y="57"/>
                  </a:cubicBezTo>
                  <a:close/>
                  <a:moveTo>
                    <a:pt x="84" y="48"/>
                  </a:moveTo>
                  <a:cubicBezTo>
                    <a:pt x="84" y="48"/>
                    <a:pt x="84" y="48"/>
                    <a:pt x="84" y="49"/>
                  </a:cubicBezTo>
                  <a:cubicBezTo>
                    <a:pt x="85" y="49"/>
                    <a:pt x="84" y="50"/>
                    <a:pt x="84" y="50"/>
                  </a:cubicBezTo>
                  <a:cubicBezTo>
                    <a:pt x="81" y="53"/>
                    <a:pt x="77" y="55"/>
                    <a:pt x="74" y="57"/>
                  </a:cubicBezTo>
                  <a:cubicBezTo>
                    <a:pt x="74" y="57"/>
                    <a:pt x="74" y="57"/>
                    <a:pt x="74" y="57"/>
                  </a:cubicBezTo>
                  <a:cubicBezTo>
                    <a:pt x="76" y="57"/>
                    <a:pt x="78" y="57"/>
                    <a:pt x="80" y="57"/>
                  </a:cubicBezTo>
                  <a:cubicBezTo>
                    <a:pt x="80" y="56"/>
                    <a:pt x="81" y="56"/>
                    <a:pt x="81" y="55"/>
                  </a:cubicBezTo>
                  <a:cubicBezTo>
                    <a:pt x="81" y="55"/>
                    <a:pt x="82" y="55"/>
                    <a:pt x="82" y="55"/>
                  </a:cubicBezTo>
                  <a:cubicBezTo>
                    <a:pt x="83" y="53"/>
                    <a:pt x="85" y="51"/>
                    <a:pt x="86" y="49"/>
                  </a:cubicBezTo>
                  <a:cubicBezTo>
                    <a:pt x="86" y="49"/>
                    <a:pt x="87" y="49"/>
                    <a:pt x="87" y="48"/>
                  </a:cubicBezTo>
                  <a:cubicBezTo>
                    <a:pt x="87" y="48"/>
                    <a:pt x="88" y="48"/>
                    <a:pt x="88" y="47"/>
                  </a:cubicBezTo>
                  <a:cubicBezTo>
                    <a:pt x="87" y="47"/>
                    <a:pt x="86" y="48"/>
                    <a:pt x="85" y="48"/>
                  </a:cubicBezTo>
                  <a:cubicBezTo>
                    <a:pt x="85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lose/>
                  <a:moveTo>
                    <a:pt x="9" y="31"/>
                  </a:moveTo>
                  <a:cubicBezTo>
                    <a:pt x="9" y="31"/>
                    <a:pt x="9" y="31"/>
                    <a:pt x="9" y="31"/>
                  </a:cubicBezTo>
                  <a:cubicBezTo>
                    <a:pt x="6" y="33"/>
                    <a:pt x="5" y="36"/>
                    <a:pt x="4" y="40"/>
                  </a:cubicBezTo>
                  <a:cubicBezTo>
                    <a:pt x="3" y="45"/>
                    <a:pt x="4" y="50"/>
                    <a:pt x="5" y="55"/>
                  </a:cubicBezTo>
                  <a:cubicBezTo>
                    <a:pt x="5" y="55"/>
                    <a:pt x="5" y="55"/>
                    <a:pt x="6" y="55"/>
                  </a:cubicBezTo>
                  <a:cubicBezTo>
                    <a:pt x="6" y="54"/>
                    <a:pt x="6" y="54"/>
                    <a:pt x="7" y="54"/>
                  </a:cubicBezTo>
                  <a:cubicBezTo>
                    <a:pt x="8" y="53"/>
                    <a:pt x="9" y="52"/>
                    <a:pt x="10" y="51"/>
                  </a:cubicBezTo>
                  <a:cubicBezTo>
                    <a:pt x="10" y="51"/>
                    <a:pt x="9" y="50"/>
                    <a:pt x="9" y="50"/>
                  </a:cubicBezTo>
                  <a:cubicBezTo>
                    <a:pt x="7" y="48"/>
                    <a:pt x="8" y="43"/>
                    <a:pt x="8" y="40"/>
                  </a:cubicBezTo>
                  <a:cubicBezTo>
                    <a:pt x="8" y="39"/>
                    <a:pt x="8" y="39"/>
                    <a:pt x="8" y="38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8" y="36"/>
                    <a:pt x="9" y="33"/>
                    <a:pt x="9" y="31"/>
                  </a:cubicBezTo>
                  <a:close/>
                  <a:moveTo>
                    <a:pt x="28" y="53"/>
                  </a:moveTo>
                  <a:cubicBezTo>
                    <a:pt x="28" y="53"/>
                    <a:pt x="28" y="53"/>
                    <a:pt x="27" y="53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7" y="54"/>
                    <a:pt x="28" y="53"/>
                    <a:pt x="28" y="53"/>
                  </a:cubicBezTo>
                  <a:close/>
                  <a:moveTo>
                    <a:pt x="93" y="53"/>
                  </a:moveTo>
                  <a:cubicBezTo>
                    <a:pt x="93" y="53"/>
                    <a:pt x="93" y="54"/>
                    <a:pt x="94" y="54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lose/>
                  <a:moveTo>
                    <a:pt x="69" y="50"/>
                  </a:moveTo>
                  <a:cubicBezTo>
                    <a:pt x="69" y="50"/>
                    <a:pt x="69" y="50"/>
                    <a:pt x="69" y="50"/>
                  </a:cubicBezTo>
                  <a:cubicBezTo>
                    <a:pt x="69" y="52"/>
                    <a:pt x="68" y="53"/>
                    <a:pt x="67" y="54"/>
                  </a:cubicBezTo>
                  <a:cubicBezTo>
                    <a:pt x="68" y="53"/>
                    <a:pt x="68" y="53"/>
                    <a:pt x="69" y="52"/>
                  </a:cubicBezTo>
                  <a:cubicBezTo>
                    <a:pt x="70" y="51"/>
                    <a:pt x="72" y="51"/>
                    <a:pt x="73" y="50"/>
                  </a:cubicBezTo>
                  <a:cubicBezTo>
                    <a:pt x="71" y="50"/>
                    <a:pt x="70" y="50"/>
                    <a:pt x="69" y="50"/>
                  </a:cubicBezTo>
                  <a:close/>
                  <a:moveTo>
                    <a:pt x="77" y="49"/>
                  </a:moveTo>
                  <a:cubicBezTo>
                    <a:pt x="77" y="49"/>
                    <a:pt x="77" y="50"/>
                    <a:pt x="77" y="50"/>
                  </a:cubicBezTo>
                  <a:cubicBezTo>
                    <a:pt x="77" y="50"/>
                    <a:pt x="78" y="49"/>
                    <a:pt x="78" y="49"/>
                  </a:cubicBezTo>
                  <a:cubicBezTo>
                    <a:pt x="78" y="49"/>
                    <a:pt x="77" y="49"/>
                    <a:pt x="77" y="49"/>
                  </a:cubicBezTo>
                  <a:close/>
                  <a:moveTo>
                    <a:pt x="82" y="17"/>
                  </a:moveTo>
                  <a:cubicBezTo>
                    <a:pt x="82" y="19"/>
                    <a:pt x="82" y="20"/>
                    <a:pt x="82" y="22"/>
                  </a:cubicBezTo>
                  <a:cubicBezTo>
                    <a:pt x="83" y="22"/>
                    <a:pt x="84" y="22"/>
                    <a:pt x="85" y="22"/>
                  </a:cubicBezTo>
                  <a:cubicBezTo>
                    <a:pt x="86" y="21"/>
                    <a:pt x="87" y="20"/>
                    <a:pt x="88" y="19"/>
                  </a:cubicBezTo>
                  <a:cubicBezTo>
                    <a:pt x="88" y="19"/>
                    <a:pt x="89" y="19"/>
                    <a:pt x="89" y="19"/>
                  </a:cubicBezTo>
                  <a:cubicBezTo>
                    <a:pt x="89" y="19"/>
                    <a:pt x="89" y="19"/>
                    <a:pt x="89" y="19"/>
                  </a:cubicBezTo>
                  <a:cubicBezTo>
                    <a:pt x="91" y="18"/>
                    <a:pt x="92" y="17"/>
                    <a:pt x="93" y="16"/>
                  </a:cubicBezTo>
                  <a:cubicBezTo>
                    <a:pt x="93" y="16"/>
                    <a:pt x="93" y="15"/>
                    <a:pt x="94" y="15"/>
                  </a:cubicBezTo>
                  <a:cubicBezTo>
                    <a:pt x="93" y="14"/>
                    <a:pt x="93" y="12"/>
                    <a:pt x="93" y="11"/>
                  </a:cubicBezTo>
                  <a:cubicBezTo>
                    <a:pt x="92" y="12"/>
                    <a:pt x="91" y="13"/>
                    <a:pt x="90" y="13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7" y="15"/>
                    <a:pt x="85" y="17"/>
                    <a:pt x="84" y="17"/>
                  </a:cubicBezTo>
                  <a:cubicBezTo>
                    <a:pt x="83" y="17"/>
                    <a:pt x="83" y="17"/>
                    <a:pt x="83" y="17"/>
                  </a:cubicBezTo>
                  <a:cubicBezTo>
                    <a:pt x="83" y="17"/>
                    <a:pt x="83" y="17"/>
                    <a:pt x="82" y="17"/>
                  </a:cubicBezTo>
                  <a:close/>
                  <a:moveTo>
                    <a:pt x="94" y="19"/>
                  </a:moveTo>
                  <a:cubicBezTo>
                    <a:pt x="93" y="20"/>
                    <a:pt x="92" y="20"/>
                    <a:pt x="91" y="21"/>
                  </a:cubicBezTo>
                  <a:cubicBezTo>
                    <a:pt x="91" y="21"/>
                    <a:pt x="91" y="21"/>
                    <a:pt x="91" y="21"/>
                  </a:cubicBezTo>
                  <a:cubicBezTo>
                    <a:pt x="92" y="21"/>
                    <a:pt x="93" y="21"/>
                    <a:pt x="93" y="21"/>
                  </a:cubicBezTo>
                  <a:cubicBezTo>
                    <a:pt x="94" y="20"/>
                    <a:pt x="94" y="20"/>
                    <a:pt x="94" y="19"/>
                  </a:cubicBezTo>
                  <a:close/>
                  <a:moveTo>
                    <a:pt x="84" y="13"/>
                  </a:moveTo>
                  <a:cubicBezTo>
                    <a:pt x="84" y="14"/>
                    <a:pt x="83" y="14"/>
                    <a:pt x="83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4" y="13"/>
                    <a:pt x="85" y="13"/>
                    <a:pt x="86" y="12"/>
                  </a:cubicBezTo>
                  <a:cubicBezTo>
                    <a:pt x="87" y="12"/>
                    <a:pt x="87" y="12"/>
                    <a:pt x="87" y="11"/>
                  </a:cubicBezTo>
                  <a:cubicBezTo>
                    <a:pt x="89" y="10"/>
                    <a:pt x="91" y="9"/>
                    <a:pt x="93" y="8"/>
                  </a:cubicBezTo>
                  <a:cubicBezTo>
                    <a:pt x="93" y="8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1" y="7"/>
                    <a:pt x="91" y="7"/>
                  </a:cubicBezTo>
                  <a:cubicBezTo>
                    <a:pt x="91" y="8"/>
                    <a:pt x="91" y="8"/>
                    <a:pt x="91" y="8"/>
                  </a:cubicBezTo>
                  <a:cubicBezTo>
                    <a:pt x="90" y="8"/>
                    <a:pt x="89" y="9"/>
                    <a:pt x="88" y="10"/>
                  </a:cubicBezTo>
                  <a:cubicBezTo>
                    <a:pt x="88" y="10"/>
                    <a:pt x="88" y="10"/>
                    <a:pt x="88" y="10"/>
                  </a:cubicBezTo>
                  <a:cubicBezTo>
                    <a:pt x="87" y="10"/>
                    <a:pt x="87" y="11"/>
                    <a:pt x="86" y="11"/>
                  </a:cubicBezTo>
                  <a:cubicBezTo>
                    <a:pt x="86" y="12"/>
                    <a:pt x="85" y="13"/>
                    <a:pt x="84" y="13"/>
                  </a:cubicBezTo>
                  <a:close/>
                  <a:moveTo>
                    <a:pt x="91" y="4"/>
                  </a:moveTo>
                  <a:cubicBezTo>
                    <a:pt x="92" y="4"/>
                    <a:pt x="92" y="5"/>
                    <a:pt x="92" y="5"/>
                  </a:cubicBezTo>
                  <a:cubicBezTo>
                    <a:pt x="92" y="4"/>
                    <a:pt x="92" y="4"/>
                    <a:pt x="92" y="4"/>
                  </a:cubicBezTo>
                  <a:cubicBezTo>
                    <a:pt x="92" y="4"/>
                    <a:pt x="92" y="4"/>
                    <a:pt x="91" y="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lIns="68589" tIns="34295" rIns="68589" bIns="34295"/>
            <a:lstStyle/>
            <a:p>
              <a:endParaRPr lang="zh-CN" altLang="en-US"/>
            </a:p>
          </p:txBody>
        </p:sp>
      </p:grp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966142" y="1553820"/>
            <a:ext cx="1011423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如图，剪两张对边平行的纸条，随意交叉叠放在一起，重合的部分构成了一个四边形，移动其中一张纸条，线段</a:t>
            </a:r>
            <a:r>
              <a:rPr lang="en-US" altLang="zh-CN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AD</a:t>
            </a: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en-US" altLang="zh-CN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BC</a:t>
            </a:r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的长度有什么关系？为什么？</a:t>
            </a:r>
            <a:endParaRPr lang="en-US" altLang="zh-CN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平行四边形 1"/>
          <p:cNvSpPr/>
          <p:nvPr/>
        </p:nvSpPr>
        <p:spPr>
          <a:xfrm rot="483451">
            <a:off x="1791726" y="2812613"/>
            <a:ext cx="1491876" cy="3754394"/>
          </a:xfrm>
          <a:prstGeom prst="parallelogram">
            <a:avLst/>
          </a:prstGeom>
          <a:solidFill>
            <a:schemeClr val="bg2"/>
          </a:solidFill>
          <a:ln>
            <a:solidFill>
              <a:schemeClr val="bg2">
                <a:alpha val="61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平行四边形 17"/>
          <p:cNvSpPr/>
          <p:nvPr/>
        </p:nvSpPr>
        <p:spPr>
          <a:xfrm rot="15709032">
            <a:off x="1632820" y="2988920"/>
            <a:ext cx="2164688" cy="3332606"/>
          </a:xfrm>
          <a:prstGeom prst="parallelogram">
            <a:avLst/>
          </a:prstGeom>
          <a:solidFill>
            <a:schemeClr val="tx2">
              <a:lumMod val="20000"/>
              <a:lumOff val="80000"/>
              <a:alpha val="42000"/>
            </a:schemeClr>
          </a:solidFill>
          <a:ln>
            <a:solidFill>
              <a:schemeClr val="bg2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平行四边形 2"/>
          <p:cNvSpPr/>
          <p:nvPr/>
        </p:nvSpPr>
        <p:spPr>
          <a:xfrm>
            <a:off x="1757080" y="3858634"/>
            <a:ext cx="1561167" cy="1593177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Rectangle 46"/>
          <p:cNvSpPr>
            <a:spLocks noChangeArrowheads="1"/>
          </p:cNvSpPr>
          <p:nvPr/>
        </p:nvSpPr>
        <p:spPr bwMode="auto">
          <a:xfrm>
            <a:off x="1362075" y="5433856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A </a:t>
            </a:r>
          </a:p>
        </p:txBody>
      </p:sp>
      <p:sp>
        <p:nvSpPr>
          <p:cNvPr id="21" name="Rectangle 46"/>
          <p:cNvSpPr>
            <a:spLocks noChangeArrowheads="1"/>
          </p:cNvSpPr>
          <p:nvPr/>
        </p:nvSpPr>
        <p:spPr bwMode="auto">
          <a:xfrm>
            <a:off x="2947627" y="5430864"/>
            <a:ext cx="5469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zh-CN" sz="2800" b="1" u="none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Rectangle 46"/>
          <p:cNvSpPr>
            <a:spLocks noChangeArrowheads="1"/>
          </p:cNvSpPr>
          <p:nvPr/>
        </p:nvSpPr>
        <p:spPr bwMode="auto">
          <a:xfrm>
            <a:off x="3318247" y="3433172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zh-CN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zh-CN" sz="2800" b="1" u="none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Rectangle 46"/>
          <p:cNvSpPr>
            <a:spLocks noChangeArrowheads="1"/>
          </p:cNvSpPr>
          <p:nvPr/>
        </p:nvSpPr>
        <p:spPr bwMode="auto">
          <a:xfrm>
            <a:off x="1831558" y="3370534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  <a:r>
              <a:rPr lang="zh-CN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zh-CN" sz="2800" b="1" u="none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878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482224"/>
            <a:ext cx="12192000" cy="33855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1000">
                <a:schemeClr val="accent1">
                  <a:lumMod val="45000"/>
                  <a:lumOff val="55000"/>
                </a:schemeClr>
              </a:gs>
              <a:gs pos="86000">
                <a:srgbClr val="0070C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zh-CN" altLang="en-US" sz="1600" b="1" dirty="0">
              <a:solidFill>
                <a:srgbClr val="00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0" y="-1588"/>
            <a:ext cx="2505075" cy="523875"/>
            <a:chOff x="0" y="-65"/>
            <a:chExt cx="1578" cy="330"/>
          </a:xfrm>
        </p:grpSpPr>
        <p:sp>
          <p:nvSpPr>
            <p:cNvPr id="6" name="Rectangle 33"/>
            <p:cNvSpPr>
              <a:spLocks noChangeArrowheads="1"/>
            </p:cNvSpPr>
            <p:nvPr/>
          </p:nvSpPr>
          <p:spPr bwMode="auto">
            <a:xfrm>
              <a:off x="288" y="-65"/>
              <a:ext cx="1140" cy="330"/>
            </a:xfrm>
            <a:prstGeom prst="rect">
              <a:avLst/>
            </a:prstGeom>
            <a:noFill/>
            <a:ln w="38100" cmpd="dbl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defTabSz="914400">
                <a:buFont typeface="Arial" charset="0"/>
                <a:buNone/>
                <a:defRPr/>
              </a:pPr>
              <a:r>
                <a:rPr lang="zh-CN" altLang="en-US" sz="28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楷体" pitchFamily="49" charset="-122"/>
                  <a:ea typeface="楷体" pitchFamily="49" charset="-122"/>
                </a:rPr>
                <a:t>课堂小结</a:t>
              </a:r>
            </a:p>
          </p:txBody>
        </p:sp>
        <p:sp>
          <p:nvSpPr>
            <p:cNvPr id="7" name="Freeform 9"/>
            <p:cNvSpPr>
              <a:spLocks noEditPoints="1"/>
            </p:cNvSpPr>
            <p:nvPr/>
          </p:nvSpPr>
          <p:spPr bwMode="auto">
            <a:xfrm>
              <a:off x="1240" y="0"/>
              <a:ext cx="338" cy="221"/>
            </a:xfrm>
            <a:custGeom>
              <a:avLst/>
              <a:gdLst>
                <a:gd name="T0" fmla="*/ 2147483647 w 142"/>
                <a:gd name="T1" fmla="*/ 2147483647 h 84"/>
                <a:gd name="T2" fmla="*/ 2147483647 w 142"/>
                <a:gd name="T3" fmla="*/ 2147483647 h 84"/>
                <a:gd name="T4" fmla="*/ 2147483647 w 142"/>
                <a:gd name="T5" fmla="*/ 2147483647 h 84"/>
                <a:gd name="T6" fmla="*/ 2147483647 w 142"/>
                <a:gd name="T7" fmla="*/ 2147483647 h 84"/>
                <a:gd name="T8" fmla="*/ 2147483647 w 142"/>
                <a:gd name="T9" fmla="*/ 2147483647 h 84"/>
                <a:gd name="T10" fmla="*/ 2147483647 w 142"/>
                <a:gd name="T11" fmla="*/ 2147483647 h 84"/>
                <a:gd name="T12" fmla="*/ 2147483647 w 142"/>
                <a:gd name="T13" fmla="*/ 2147483647 h 84"/>
                <a:gd name="T14" fmla="*/ 2147483647 w 142"/>
                <a:gd name="T15" fmla="*/ 2147483647 h 84"/>
                <a:gd name="T16" fmla="*/ 2147483647 w 142"/>
                <a:gd name="T17" fmla="*/ 2147483647 h 84"/>
                <a:gd name="T18" fmla="*/ 2147483647 w 142"/>
                <a:gd name="T19" fmla="*/ 2147483647 h 84"/>
                <a:gd name="T20" fmla="*/ 2147483647 w 142"/>
                <a:gd name="T21" fmla="*/ 2147483647 h 84"/>
                <a:gd name="T22" fmla="*/ 2147483647 w 142"/>
                <a:gd name="T23" fmla="*/ 2147483647 h 84"/>
                <a:gd name="T24" fmla="*/ 2147483647 w 142"/>
                <a:gd name="T25" fmla="*/ 2147483647 h 84"/>
                <a:gd name="T26" fmla="*/ 2147483647 w 142"/>
                <a:gd name="T27" fmla="*/ 2147483647 h 84"/>
                <a:gd name="T28" fmla="*/ 2147483647 w 142"/>
                <a:gd name="T29" fmla="*/ 2147483647 h 84"/>
                <a:gd name="T30" fmla="*/ 2147483647 w 142"/>
                <a:gd name="T31" fmla="*/ 2147483647 h 84"/>
                <a:gd name="T32" fmla="*/ 2147483647 w 142"/>
                <a:gd name="T33" fmla="*/ 2147483647 h 84"/>
                <a:gd name="T34" fmla="*/ 2147483647 w 142"/>
                <a:gd name="T35" fmla="*/ 2147483647 h 84"/>
                <a:gd name="T36" fmla="*/ 2147483647 w 142"/>
                <a:gd name="T37" fmla="*/ 2147483647 h 84"/>
                <a:gd name="T38" fmla="*/ 2147483647 w 142"/>
                <a:gd name="T39" fmla="*/ 2147483647 h 84"/>
                <a:gd name="T40" fmla="*/ 2147483647 w 142"/>
                <a:gd name="T41" fmla="*/ 2147483647 h 84"/>
                <a:gd name="T42" fmla="*/ 2147483647 w 142"/>
                <a:gd name="T43" fmla="*/ 2147483647 h 84"/>
                <a:gd name="T44" fmla="*/ 2147483647 w 142"/>
                <a:gd name="T45" fmla="*/ 2147483647 h 84"/>
                <a:gd name="T46" fmla="*/ 2147483647 w 142"/>
                <a:gd name="T47" fmla="*/ 2147483647 h 84"/>
                <a:gd name="T48" fmla="*/ 2147483647 w 142"/>
                <a:gd name="T49" fmla="*/ 2147483647 h 84"/>
                <a:gd name="T50" fmla="*/ 2147483647 w 142"/>
                <a:gd name="T51" fmla="*/ 2147483647 h 84"/>
                <a:gd name="T52" fmla="*/ 2147483647 w 142"/>
                <a:gd name="T53" fmla="*/ 2147483647 h 84"/>
                <a:gd name="T54" fmla="*/ 2147483647 w 142"/>
                <a:gd name="T55" fmla="*/ 2147483647 h 84"/>
                <a:gd name="T56" fmla="*/ 2147483647 w 142"/>
                <a:gd name="T57" fmla="*/ 2147483647 h 84"/>
                <a:gd name="T58" fmla="*/ 2147483647 w 142"/>
                <a:gd name="T59" fmla="*/ 2147483647 h 84"/>
                <a:gd name="T60" fmla="*/ 2147483647 w 142"/>
                <a:gd name="T61" fmla="*/ 2147483647 h 84"/>
                <a:gd name="T62" fmla="*/ 2147483647 w 142"/>
                <a:gd name="T63" fmla="*/ 2147483647 h 84"/>
                <a:gd name="T64" fmla="*/ 2147483647 w 142"/>
                <a:gd name="T65" fmla="*/ 2147483647 h 84"/>
                <a:gd name="T66" fmla="*/ 2147483647 w 142"/>
                <a:gd name="T67" fmla="*/ 2147483647 h 84"/>
                <a:gd name="T68" fmla="*/ 2147483647 w 142"/>
                <a:gd name="T69" fmla="*/ 2147483647 h 84"/>
                <a:gd name="T70" fmla="*/ 2147483647 w 142"/>
                <a:gd name="T71" fmla="*/ 2147483647 h 84"/>
                <a:gd name="T72" fmla="*/ 2147483647 w 142"/>
                <a:gd name="T73" fmla="*/ 2147483647 h 84"/>
                <a:gd name="T74" fmla="*/ 2147483647 w 142"/>
                <a:gd name="T75" fmla="*/ 2147483647 h 84"/>
                <a:gd name="T76" fmla="*/ 2147483647 w 142"/>
                <a:gd name="T77" fmla="*/ 2147483647 h 84"/>
                <a:gd name="T78" fmla="*/ 2147483647 w 142"/>
                <a:gd name="T79" fmla="*/ 2147483647 h 84"/>
                <a:gd name="T80" fmla="*/ 2147483647 w 142"/>
                <a:gd name="T81" fmla="*/ 2147483647 h 84"/>
                <a:gd name="T82" fmla="*/ 2147483647 w 142"/>
                <a:gd name="T83" fmla="*/ 2147483647 h 84"/>
                <a:gd name="T84" fmla="*/ 2147483647 w 142"/>
                <a:gd name="T85" fmla="*/ 2147483647 h 84"/>
                <a:gd name="T86" fmla="*/ 2147483647 w 142"/>
                <a:gd name="T87" fmla="*/ 2147483647 h 84"/>
                <a:gd name="T88" fmla="*/ 2147483647 w 142"/>
                <a:gd name="T89" fmla="*/ 2147483647 h 84"/>
                <a:gd name="T90" fmla="*/ 2147483647 w 142"/>
                <a:gd name="T91" fmla="*/ 2147483647 h 84"/>
                <a:gd name="T92" fmla="*/ 2147483647 w 142"/>
                <a:gd name="T93" fmla="*/ 2147483647 h 84"/>
                <a:gd name="T94" fmla="*/ 2147483647 w 142"/>
                <a:gd name="T95" fmla="*/ 2147483647 h 84"/>
                <a:gd name="T96" fmla="*/ 2147483647 w 142"/>
                <a:gd name="T97" fmla="*/ 2147483647 h 84"/>
                <a:gd name="T98" fmla="*/ 2147483647 w 142"/>
                <a:gd name="T99" fmla="*/ 2147483647 h 84"/>
                <a:gd name="T100" fmla="*/ 2147483647 w 142"/>
                <a:gd name="T101" fmla="*/ 2147483647 h 84"/>
                <a:gd name="T102" fmla="*/ 2147483647 w 142"/>
                <a:gd name="T103" fmla="*/ 2147483647 h 84"/>
                <a:gd name="T104" fmla="*/ 2147483647 w 142"/>
                <a:gd name="T105" fmla="*/ 2147483647 h 8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42"/>
                <a:gd name="T160" fmla="*/ 0 h 84"/>
                <a:gd name="T161" fmla="*/ 142 w 142"/>
                <a:gd name="T162" fmla="*/ 84 h 8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42" h="84">
                  <a:moveTo>
                    <a:pt x="87" y="84"/>
                  </a:moveTo>
                  <a:cubicBezTo>
                    <a:pt x="86" y="84"/>
                    <a:pt x="86" y="84"/>
                    <a:pt x="85" y="83"/>
                  </a:cubicBezTo>
                  <a:cubicBezTo>
                    <a:pt x="85" y="83"/>
                    <a:pt x="85" y="82"/>
                    <a:pt x="85" y="82"/>
                  </a:cubicBezTo>
                  <a:cubicBezTo>
                    <a:pt x="85" y="81"/>
                    <a:pt x="85" y="81"/>
                    <a:pt x="85" y="81"/>
                  </a:cubicBezTo>
                  <a:cubicBezTo>
                    <a:pt x="84" y="80"/>
                    <a:pt x="83" y="79"/>
                    <a:pt x="83" y="78"/>
                  </a:cubicBezTo>
                  <a:cubicBezTo>
                    <a:pt x="82" y="75"/>
                    <a:pt x="82" y="72"/>
                    <a:pt x="81" y="70"/>
                  </a:cubicBezTo>
                  <a:cubicBezTo>
                    <a:pt x="81" y="67"/>
                    <a:pt x="81" y="64"/>
                    <a:pt x="81" y="62"/>
                  </a:cubicBezTo>
                  <a:cubicBezTo>
                    <a:pt x="81" y="61"/>
                    <a:pt x="81" y="61"/>
                    <a:pt x="81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60"/>
                    <a:pt x="81" y="60"/>
                    <a:pt x="80" y="60"/>
                  </a:cubicBezTo>
                  <a:cubicBezTo>
                    <a:pt x="80" y="60"/>
                    <a:pt x="80" y="60"/>
                    <a:pt x="79" y="60"/>
                  </a:cubicBezTo>
                  <a:cubicBezTo>
                    <a:pt x="79" y="60"/>
                    <a:pt x="79" y="60"/>
                    <a:pt x="79" y="60"/>
                  </a:cubicBezTo>
                  <a:cubicBezTo>
                    <a:pt x="74" y="61"/>
                    <a:pt x="69" y="61"/>
                    <a:pt x="64" y="61"/>
                  </a:cubicBezTo>
                  <a:cubicBezTo>
                    <a:pt x="62" y="62"/>
                    <a:pt x="61" y="62"/>
                    <a:pt x="59" y="62"/>
                  </a:cubicBezTo>
                  <a:cubicBezTo>
                    <a:pt x="56" y="62"/>
                    <a:pt x="53" y="61"/>
                    <a:pt x="50" y="61"/>
                  </a:cubicBezTo>
                  <a:cubicBezTo>
                    <a:pt x="48" y="61"/>
                    <a:pt x="46" y="61"/>
                    <a:pt x="44" y="61"/>
                  </a:cubicBezTo>
                  <a:cubicBezTo>
                    <a:pt x="43" y="61"/>
                    <a:pt x="42" y="61"/>
                    <a:pt x="41" y="61"/>
                  </a:cubicBezTo>
                  <a:cubicBezTo>
                    <a:pt x="39" y="61"/>
                    <a:pt x="36" y="61"/>
                    <a:pt x="33" y="61"/>
                  </a:cubicBezTo>
                  <a:cubicBezTo>
                    <a:pt x="31" y="61"/>
                    <a:pt x="28" y="61"/>
                    <a:pt x="25" y="61"/>
                  </a:cubicBezTo>
                  <a:cubicBezTo>
                    <a:pt x="25" y="61"/>
                    <a:pt x="24" y="61"/>
                    <a:pt x="24" y="61"/>
                  </a:cubicBezTo>
                  <a:cubicBezTo>
                    <a:pt x="24" y="62"/>
                    <a:pt x="23" y="62"/>
                    <a:pt x="23" y="63"/>
                  </a:cubicBezTo>
                  <a:cubicBezTo>
                    <a:pt x="23" y="63"/>
                    <a:pt x="22" y="63"/>
                    <a:pt x="22" y="63"/>
                  </a:cubicBezTo>
                  <a:cubicBezTo>
                    <a:pt x="22" y="63"/>
                    <a:pt x="21" y="63"/>
                    <a:pt x="21" y="62"/>
                  </a:cubicBezTo>
                  <a:cubicBezTo>
                    <a:pt x="21" y="62"/>
                    <a:pt x="21" y="62"/>
                    <a:pt x="21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9" y="62"/>
                    <a:pt x="19" y="62"/>
                    <a:pt x="18" y="62"/>
                  </a:cubicBezTo>
                  <a:cubicBezTo>
                    <a:pt x="18" y="62"/>
                    <a:pt x="18" y="62"/>
                    <a:pt x="18" y="62"/>
                  </a:cubicBezTo>
                  <a:cubicBezTo>
                    <a:pt x="17" y="62"/>
                    <a:pt x="17" y="62"/>
                    <a:pt x="17" y="61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15" y="61"/>
                    <a:pt x="13" y="61"/>
                    <a:pt x="12" y="61"/>
                  </a:cubicBezTo>
                  <a:cubicBezTo>
                    <a:pt x="11" y="61"/>
                    <a:pt x="11" y="61"/>
                    <a:pt x="11" y="61"/>
                  </a:cubicBezTo>
                  <a:cubicBezTo>
                    <a:pt x="11" y="61"/>
                    <a:pt x="10" y="62"/>
                    <a:pt x="10" y="62"/>
                  </a:cubicBezTo>
                  <a:cubicBezTo>
                    <a:pt x="10" y="62"/>
                    <a:pt x="10" y="62"/>
                    <a:pt x="9" y="62"/>
                  </a:cubicBezTo>
                  <a:cubicBezTo>
                    <a:pt x="9" y="62"/>
                    <a:pt x="9" y="62"/>
                    <a:pt x="8" y="62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7" y="61"/>
                    <a:pt x="6" y="61"/>
                    <a:pt x="5" y="61"/>
                  </a:cubicBezTo>
                  <a:cubicBezTo>
                    <a:pt x="5" y="61"/>
                    <a:pt x="5" y="61"/>
                    <a:pt x="5" y="61"/>
                  </a:cubicBezTo>
                  <a:cubicBezTo>
                    <a:pt x="5" y="61"/>
                    <a:pt x="4" y="61"/>
                    <a:pt x="4" y="61"/>
                  </a:cubicBezTo>
                  <a:cubicBezTo>
                    <a:pt x="4" y="61"/>
                    <a:pt x="4" y="61"/>
                    <a:pt x="3" y="61"/>
                  </a:cubicBezTo>
                  <a:cubicBezTo>
                    <a:pt x="3" y="61"/>
                    <a:pt x="3" y="61"/>
                    <a:pt x="2" y="60"/>
                  </a:cubicBezTo>
                  <a:cubicBezTo>
                    <a:pt x="2" y="60"/>
                    <a:pt x="2" y="60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0" y="52"/>
                    <a:pt x="0" y="45"/>
                    <a:pt x="1" y="39"/>
                  </a:cubicBezTo>
                  <a:cubicBezTo>
                    <a:pt x="1" y="35"/>
                    <a:pt x="3" y="33"/>
                    <a:pt x="5" y="30"/>
                  </a:cubicBezTo>
                  <a:cubicBezTo>
                    <a:pt x="7" y="28"/>
                    <a:pt x="10" y="25"/>
                    <a:pt x="13" y="24"/>
                  </a:cubicBezTo>
                  <a:cubicBezTo>
                    <a:pt x="13" y="24"/>
                    <a:pt x="14" y="24"/>
                    <a:pt x="14" y="24"/>
                  </a:cubicBezTo>
                  <a:cubicBezTo>
                    <a:pt x="14" y="24"/>
                    <a:pt x="14" y="24"/>
                    <a:pt x="15" y="24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9" y="23"/>
                    <a:pt x="23" y="23"/>
                    <a:pt x="27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32" y="23"/>
                    <a:pt x="35" y="23"/>
                    <a:pt x="38" y="23"/>
                  </a:cubicBezTo>
                  <a:cubicBezTo>
                    <a:pt x="40" y="23"/>
                    <a:pt x="42" y="23"/>
                    <a:pt x="44" y="23"/>
                  </a:cubicBezTo>
                  <a:cubicBezTo>
                    <a:pt x="46" y="23"/>
                    <a:pt x="48" y="23"/>
                    <a:pt x="50" y="23"/>
                  </a:cubicBezTo>
                  <a:cubicBezTo>
                    <a:pt x="51" y="23"/>
                    <a:pt x="51" y="23"/>
                    <a:pt x="52" y="23"/>
                  </a:cubicBezTo>
                  <a:cubicBezTo>
                    <a:pt x="56" y="23"/>
                    <a:pt x="59" y="23"/>
                    <a:pt x="63" y="23"/>
                  </a:cubicBezTo>
                  <a:cubicBezTo>
                    <a:pt x="66" y="22"/>
                    <a:pt x="70" y="22"/>
                    <a:pt x="74" y="22"/>
                  </a:cubicBezTo>
                  <a:cubicBezTo>
                    <a:pt x="75" y="22"/>
                    <a:pt x="77" y="22"/>
                    <a:pt x="79" y="22"/>
                  </a:cubicBezTo>
                  <a:cubicBezTo>
                    <a:pt x="79" y="18"/>
                    <a:pt x="79" y="15"/>
                    <a:pt x="81" y="11"/>
                  </a:cubicBezTo>
                  <a:cubicBezTo>
                    <a:pt x="81" y="9"/>
                    <a:pt x="83" y="8"/>
                    <a:pt x="84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7" y="4"/>
                    <a:pt x="89" y="2"/>
                    <a:pt x="92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92" y="0"/>
                    <a:pt x="93" y="0"/>
                    <a:pt x="93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101" y="3"/>
                    <a:pt x="108" y="8"/>
                    <a:pt x="114" y="12"/>
                  </a:cubicBezTo>
                  <a:cubicBezTo>
                    <a:pt x="115" y="13"/>
                    <a:pt x="116" y="13"/>
                    <a:pt x="116" y="14"/>
                  </a:cubicBezTo>
                  <a:cubicBezTo>
                    <a:pt x="122" y="18"/>
                    <a:pt x="128" y="22"/>
                    <a:pt x="134" y="26"/>
                  </a:cubicBezTo>
                  <a:cubicBezTo>
                    <a:pt x="136" y="27"/>
                    <a:pt x="139" y="29"/>
                    <a:pt x="141" y="31"/>
                  </a:cubicBezTo>
                  <a:cubicBezTo>
                    <a:pt x="142" y="31"/>
                    <a:pt x="142" y="32"/>
                    <a:pt x="142" y="32"/>
                  </a:cubicBezTo>
                  <a:cubicBezTo>
                    <a:pt x="142" y="33"/>
                    <a:pt x="142" y="33"/>
                    <a:pt x="142" y="34"/>
                  </a:cubicBezTo>
                  <a:cubicBezTo>
                    <a:pt x="137" y="40"/>
                    <a:pt x="131" y="45"/>
                    <a:pt x="125" y="51"/>
                  </a:cubicBezTo>
                  <a:cubicBezTo>
                    <a:pt x="124" y="52"/>
                    <a:pt x="122" y="53"/>
                    <a:pt x="121" y="55"/>
                  </a:cubicBezTo>
                  <a:cubicBezTo>
                    <a:pt x="119" y="57"/>
                    <a:pt x="117" y="59"/>
                    <a:pt x="115" y="60"/>
                  </a:cubicBezTo>
                  <a:cubicBezTo>
                    <a:pt x="110" y="65"/>
                    <a:pt x="105" y="70"/>
                    <a:pt x="100" y="74"/>
                  </a:cubicBezTo>
                  <a:cubicBezTo>
                    <a:pt x="100" y="75"/>
                    <a:pt x="99" y="75"/>
                    <a:pt x="99" y="75"/>
                  </a:cubicBezTo>
                  <a:cubicBezTo>
                    <a:pt x="98" y="76"/>
                    <a:pt x="97" y="77"/>
                    <a:pt x="95" y="78"/>
                  </a:cubicBezTo>
                  <a:cubicBezTo>
                    <a:pt x="95" y="78"/>
                    <a:pt x="95" y="78"/>
                    <a:pt x="94" y="79"/>
                  </a:cubicBezTo>
                  <a:cubicBezTo>
                    <a:pt x="92" y="81"/>
                    <a:pt x="90" y="82"/>
                    <a:pt x="88" y="84"/>
                  </a:cubicBezTo>
                  <a:cubicBezTo>
                    <a:pt x="87" y="84"/>
                    <a:pt x="87" y="84"/>
                    <a:pt x="87" y="84"/>
                  </a:cubicBezTo>
                  <a:close/>
                  <a:moveTo>
                    <a:pt x="84" y="66"/>
                  </a:moveTo>
                  <a:cubicBezTo>
                    <a:pt x="84" y="67"/>
                    <a:pt x="84" y="68"/>
                    <a:pt x="84" y="69"/>
                  </a:cubicBezTo>
                  <a:cubicBezTo>
                    <a:pt x="84" y="69"/>
                    <a:pt x="84" y="69"/>
                    <a:pt x="84" y="69"/>
                  </a:cubicBezTo>
                  <a:cubicBezTo>
                    <a:pt x="85" y="72"/>
                    <a:pt x="86" y="77"/>
                    <a:pt x="88" y="79"/>
                  </a:cubicBezTo>
                  <a:cubicBezTo>
                    <a:pt x="89" y="79"/>
                    <a:pt x="90" y="78"/>
                    <a:pt x="92" y="76"/>
                  </a:cubicBezTo>
                  <a:cubicBezTo>
                    <a:pt x="92" y="76"/>
                    <a:pt x="93" y="76"/>
                    <a:pt x="93" y="75"/>
                  </a:cubicBezTo>
                  <a:cubicBezTo>
                    <a:pt x="94" y="74"/>
                    <a:pt x="96" y="73"/>
                    <a:pt x="97" y="73"/>
                  </a:cubicBezTo>
                  <a:cubicBezTo>
                    <a:pt x="97" y="72"/>
                    <a:pt x="96" y="71"/>
                    <a:pt x="96" y="70"/>
                  </a:cubicBezTo>
                  <a:cubicBezTo>
                    <a:pt x="96" y="70"/>
                    <a:pt x="96" y="70"/>
                    <a:pt x="96" y="70"/>
                  </a:cubicBezTo>
                  <a:cubicBezTo>
                    <a:pt x="95" y="71"/>
                    <a:pt x="94" y="72"/>
                    <a:pt x="93" y="72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2" y="74"/>
                    <a:pt x="91" y="74"/>
                    <a:pt x="90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90" y="75"/>
                    <a:pt x="90" y="74"/>
                    <a:pt x="89" y="74"/>
                  </a:cubicBezTo>
                  <a:cubicBezTo>
                    <a:pt x="89" y="74"/>
                    <a:pt x="89" y="74"/>
                    <a:pt x="89" y="73"/>
                  </a:cubicBezTo>
                  <a:cubicBezTo>
                    <a:pt x="89" y="72"/>
                    <a:pt x="90" y="71"/>
                    <a:pt x="91" y="70"/>
                  </a:cubicBezTo>
                  <a:cubicBezTo>
                    <a:pt x="92" y="70"/>
                    <a:pt x="92" y="70"/>
                    <a:pt x="92" y="70"/>
                  </a:cubicBezTo>
                  <a:cubicBezTo>
                    <a:pt x="92" y="69"/>
                    <a:pt x="92" y="69"/>
                    <a:pt x="93" y="69"/>
                  </a:cubicBezTo>
                  <a:cubicBezTo>
                    <a:pt x="95" y="67"/>
                    <a:pt x="95" y="66"/>
                    <a:pt x="95" y="66"/>
                  </a:cubicBezTo>
                  <a:cubicBezTo>
                    <a:pt x="95" y="66"/>
                    <a:pt x="95" y="66"/>
                    <a:pt x="95" y="66"/>
                  </a:cubicBezTo>
                  <a:cubicBezTo>
                    <a:pt x="95" y="63"/>
                    <a:pt x="94" y="60"/>
                    <a:pt x="94" y="56"/>
                  </a:cubicBezTo>
                  <a:cubicBezTo>
                    <a:pt x="92" y="58"/>
                    <a:pt x="90" y="60"/>
                    <a:pt x="89" y="61"/>
                  </a:cubicBezTo>
                  <a:cubicBezTo>
                    <a:pt x="88" y="62"/>
                    <a:pt x="87" y="63"/>
                    <a:pt x="87" y="63"/>
                  </a:cubicBezTo>
                  <a:cubicBezTo>
                    <a:pt x="86" y="64"/>
                    <a:pt x="85" y="65"/>
                    <a:pt x="84" y="66"/>
                  </a:cubicBezTo>
                  <a:close/>
                  <a:moveTo>
                    <a:pt x="97" y="50"/>
                  </a:moveTo>
                  <a:cubicBezTo>
                    <a:pt x="97" y="57"/>
                    <a:pt x="98" y="63"/>
                    <a:pt x="100" y="70"/>
                  </a:cubicBezTo>
                  <a:cubicBezTo>
                    <a:pt x="104" y="66"/>
                    <a:pt x="109" y="62"/>
                    <a:pt x="113" y="58"/>
                  </a:cubicBezTo>
                  <a:cubicBezTo>
                    <a:pt x="115" y="56"/>
                    <a:pt x="117" y="54"/>
                    <a:pt x="119" y="52"/>
                  </a:cubicBezTo>
                  <a:cubicBezTo>
                    <a:pt x="120" y="50"/>
                    <a:pt x="122" y="49"/>
                    <a:pt x="123" y="48"/>
                  </a:cubicBezTo>
                  <a:cubicBezTo>
                    <a:pt x="128" y="43"/>
                    <a:pt x="134" y="38"/>
                    <a:pt x="138" y="33"/>
                  </a:cubicBezTo>
                  <a:cubicBezTo>
                    <a:pt x="136" y="31"/>
                    <a:pt x="136" y="31"/>
                    <a:pt x="136" y="31"/>
                  </a:cubicBezTo>
                  <a:cubicBezTo>
                    <a:pt x="129" y="27"/>
                    <a:pt x="122" y="22"/>
                    <a:pt x="115" y="17"/>
                  </a:cubicBezTo>
                  <a:cubicBezTo>
                    <a:pt x="114" y="16"/>
                    <a:pt x="113" y="16"/>
                    <a:pt x="112" y="15"/>
                  </a:cubicBezTo>
                  <a:cubicBezTo>
                    <a:pt x="107" y="11"/>
                    <a:pt x="101" y="7"/>
                    <a:pt x="95" y="4"/>
                  </a:cubicBezTo>
                  <a:cubicBezTo>
                    <a:pt x="96" y="5"/>
                    <a:pt x="96" y="6"/>
                    <a:pt x="96" y="7"/>
                  </a:cubicBezTo>
                  <a:cubicBezTo>
                    <a:pt x="97" y="12"/>
                    <a:pt x="98" y="17"/>
                    <a:pt x="96" y="22"/>
                  </a:cubicBezTo>
                  <a:cubicBezTo>
                    <a:pt x="97" y="22"/>
                    <a:pt x="97" y="23"/>
                    <a:pt x="96" y="23"/>
                  </a:cubicBezTo>
                  <a:cubicBezTo>
                    <a:pt x="96" y="24"/>
                    <a:pt x="96" y="24"/>
                    <a:pt x="95" y="24"/>
                  </a:cubicBezTo>
                  <a:cubicBezTo>
                    <a:pt x="89" y="25"/>
                    <a:pt x="83" y="26"/>
                    <a:pt x="76" y="26"/>
                  </a:cubicBezTo>
                  <a:cubicBezTo>
                    <a:pt x="72" y="26"/>
                    <a:pt x="69" y="26"/>
                    <a:pt x="65" y="26"/>
                  </a:cubicBezTo>
                  <a:cubicBezTo>
                    <a:pt x="62" y="26"/>
                    <a:pt x="58" y="26"/>
                    <a:pt x="55" y="26"/>
                  </a:cubicBezTo>
                  <a:cubicBezTo>
                    <a:pt x="54" y="26"/>
                    <a:pt x="53" y="26"/>
                    <a:pt x="52" y="26"/>
                  </a:cubicBezTo>
                  <a:cubicBezTo>
                    <a:pt x="49" y="26"/>
                    <a:pt x="46" y="26"/>
                    <a:pt x="43" y="26"/>
                  </a:cubicBezTo>
                  <a:cubicBezTo>
                    <a:pt x="40" y="26"/>
                    <a:pt x="37" y="26"/>
                    <a:pt x="34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0" y="26"/>
                    <a:pt x="27" y="26"/>
                    <a:pt x="24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7"/>
                    <a:pt x="17" y="27"/>
                    <a:pt x="14" y="28"/>
                  </a:cubicBezTo>
                  <a:cubicBezTo>
                    <a:pt x="14" y="28"/>
                    <a:pt x="14" y="29"/>
                    <a:pt x="14" y="29"/>
                  </a:cubicBezTo>
                  <a:cubicBezTo>
                    <a:pt x="12" y="32"/>
                    <a:pt x="12" y="36"/>
                    <a:pt x="12" y="39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1"/>
                  </a:cubicBezTo>
                  <a:cubicBezTo>
                    <a:pt x="11" y="45"/>
                    <a:pt x="11" y="49"/>
                    <a:pt x="14" y="49"/>
                  </a:cubicBezTo>
                  <a:cubicBezTo>
                    <a:pt x="15" y="50"/>
                    <a:pt x="16" y="50"/>
                    <a:pt x="18" y="50"/>
                  </a:cubicBezTo>
                  <a:cubicBezTo>
                    <a:pt x="19" y="50"/>
                    <a:pt x="20" y="50"/>
                    <a:pt x="22" y="50"/>
                  </a:cubicBezTo>
                  <a:cubicBezTo>
                    <a:pt x="22" y="50"/>
                    <a:pt x="23" y="49"/>
                    <a:pt x="24" y="49"/>
                  </a:cubicBezTo>
                  <a:cubicBezTo>
                    <a:pt x="26" y="49"/>
                    <a:pt x="29" y="49"/>
                    <a:pt x="31" y="49"/>
                  </a:cubicBezTo>
                  <a:cubicBezTo>
                    <a:pt x="33" y="49"/>
                    <a:pt x="36" y="49"/>
                    <a:pt x="38" y="49"/>
                  </a:cubicBezTo>
                  <a:cubicBezTo>
                    <a:pt x="40" y="49"/>
                    <a:pt x="43" y="49"/>
                    <a:pt x="45" y="49"/>
                  </a:cubicBezTo>
                  <a:cubicBezTo>
                    <a:pt x="46" y="48"/>
                    <a:pt x="46" y="48"/>
                    <a:pt x="47" y="47"/>
                  </a:cubicBezTo>
                  <a:cubicBezTo>
                    <a:pt x="47" y="47"/>
                    <a:pt x="47" y="47"/>
                    <a:pt x="48" y="47"/>
                  </a:cubicBezTo>
                  <a:cubicBezTo>
                    <a:pt x="48" y="47"/>
                    <a:pt x="49" y="47"/>
                    <a:pt x="49" y="48"/>
                  </a:cubicBezTo>
                  <a:cubicBezTo>
                    <a:pt x="49" y="48"/>
                    <a:pt x="49" y="48"/>
                    <a:pt x="49" y="48"/>
                  </a:cubicBezTo>
                  <a:cubicBezTo>
                    <a:pt x="53" y="48"/>
                    <a:pt x="57" y="48"/>
                    <a:pt x="61" y="47"/>
                  </a:cubicBezTo>
                  <a:cubicBezTo>
                    <a:pt x="63" y="47"/>
                    <a:pt x="66" y="47"/>
                    <a:pt x="68" y="47"/>
                  </a:cubicBezTo>
                  <a:cubicBezTo>
                    <a:pt x="72" y="46"/>
                    <a:pt x="76" y="46"/>
                    <a:pt x="82" y="45"/>
                  </a:cubicBezTo>
                  <a:cubicBezTo>
                    <a:pt x="83" y="45"/>
                    <a:pt x="84" y="45"/>
                    <a:pt x="85" y="45"/>
                  </a:cubicBezTo>
                  <a:cubicBezTo>
                    <a:pt x="87" y="44"/>
                    <a:pt x="90" y="44"/>
                    <a:pt x="92" y="44"/>
                  </a:cubicBezTo>
                  <a:cubicBezTo>
                    <a:pt x="93" y="43"/>
                    <a:pt x="94" y="43"/>
                    <a:pt x="94" y="43"/>
                  </a:cubicBezTo>
                  <a:cubicBezTo>
                    <a:pt x="94" y="43"/>
                    <a:pt x="95" y="43"/>
                    <a:pt x="95" y="43"/>
                  </a:cubicBezTo>
                  <a:cubicBezTo>
                    <a:pt x="96" y="43"/>
                    <a:pt x="97" y="43"/>
                    <a:pt x="97" y="44"/>
                  </a:cubicBezTo>
                  <a:cubicBezTo>
                    <a:pt x="97" y="45"/>
                    <a:pt x="97" y="47"/>
                    <a:pt x="97" y="48"/>
                  </a:cubicBezTo>
                  <a:cubicBezTo>
                    <a:pt x="97" y="48"/>
                    <a:pt x="98" y="48"/>
                    <a:pt x="98" y="49"/>
                  </a:cubicBezTo>
                  <a:cubicBezTo>
                    <a:pt x="98" y="49"/>
                    <a:pt x="98" y="50"/>
                    <a:pt x="97" y="50"/>
                  </a:cubicBezTo>
                  <a:cubicBezTo>
                    <a:pt x="97" y="50"/>
                    <a:pt x="97" y="50"/>
                    <a:pt x="97" y="50"/>
                  </a:cubicBezTo>
                  <a:close/>
                  <a:moveTo>
                    <a:pt x="61" y="58"/>
                  </a:moveTo>
                  <a:cubicBezTo>
                    <a:pt x="61" y="58"/>
                    <a:pt x="62" y="58"/>
                    <a:pt x="62" y="58"/>
                  </a:cubicBezTo>
                  <a:cubicBezTo>
                    <a:pt x="62" y="58"/>
                    <a:pt x="63" y="58"/>
                    <a:pt x="63" y="58"/>
                  </a:cubicBezTo>
                  <a:cubicBezTo>
                    <a:pt x="63" y="58"/>
                    <a:pt x="63" y="58"/>
                    <a:pt x="63" y="57"/>
                  </a:cubicBezTo>
                  <a:cubicBezTo>
                    <a:pt x="64" y="56"/>
                    <a:pt x="64" y="55"/>
                    <a:pt x="65" y="55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55"/>
                    <a:pt x="65" y="55"/>
                    <a:pt x="64" y="55"/>
                  </a:cubicBezTo>
                  <a:cubicBezTo>
                    <a:pt x="63" y="56"/>
                    <a:pt x="62" y="57"/>
                    <a:pt x="61" y="57"/>
                  </a:cubicBezTo>
                  <a:cubicBezTo>
                    <a:pt x="61" y="58"/>
                    <a:pt x="60" y="58"/>
                    <a:pt x="60" y="58"/>
                  </a:cubicBezTo>
                  <a:cubicBezTo>
                    <a:pt x="60" y="58"/>
                    <a:pt x="60" y="58"/>
                    <a:pt x="61" y="58"/>
                  </a:cubicBezTo>
                  <a:close/>
                  <a:moveTo>
                    <a:pt x="53" y="58"/>
                  </a:moveTo>
                  <a:cubicBezTo>
                    <a:pt x="54" y="58"/>
                    <a:pt x="55" y="58"/>
                    <a:pt x="55" y="58"/>
                  </a:cubicBezTo>
                  <a:cubicBezTo>
                    <a:pt x="56" y="57"/>
                    <a:pt x="58" y="56"/>
                    <a:pt x="59" y="55"/>
                  </a:cubicBezTo>
                  <a:cubicBezTo>
                    <a:pt x="60" y="55"/>
                    <a:pt x="60" y="55"/>
                    <a:pt x="60" y="54"/>
                  </a:cubicBezTo>
                  <a:cubicBezTo>
                    <a:pt x="62" y="53"/>
                    <a:pt x="63" y="53"/>
                    <a:pt x="64" y="52"/>
                  </a:cubicBezTo>
                  <a:cubicBezTo>
                    <a:pt x="64" y="52"/>
                    <a:pt x="64" y="52"/>
                    <a:pt x="64" y="51"/>
                  </a:cubicBezTo>
                  <a:cubicBezTo>
                    <a:pt x="65" y="51"/>
                    <a:pt x="66" y="51"/>
                    <a:pt x="66" y="50"/>
                  </a:cubicBezTo>
                  <a:cubicBezTo>
                    <a:pt x="65" y="50"/>
                    <a:pt x="62" y="51"/>
                    <a:pt x="62" y="51"/>
                  </a:cubicBezTo>
                  <a:cubicBezTo>
                    <a:pt x="62" y="51"/>
                    <a:pt x="62" y="51"/>
                    <a:pt x="62" y="51"/>
                  </a:cubicBezTo>
                  <a:cubicBezTo>
                    <a:pt x="60" y="53"/>
                    <a:pt x="58" y="55"/>
                    <a:pt x="56" y="56"/>
                  </a:cubicBezTo>
                  <a:cubicBezTo>
                    <a:pt x="55" y="57"/>
                    <a:pt x="54" y="57"/>
                    <a:pt x="54" y="58"/>
                  </a:cubicBezTo>
                  <a:cubicBezTo>
                    <a:pt x="54" y="58"/>
                    <a:pt x="54" y="58"/>
                    <a:pt x="53" y="58"/>
                  </a:cubicBezTo>
                  <a:close/>
                  <a:moveTo>
                    <a:pt x="32" y="53"/>
                  </a:moveTo>
                  <a:cubicBezTo>
                    <a:pt x="31" y="54"/>
                    <a:pt x="30" y="56"/>
                    <a:pt x="28" y="57"/>
                  </a:cubicBezTo>
                  <a:cubicBezTo>
                    <a:pt x="28" y="58"/>
                    <a:pt x="28" y="58"/>
                    <a:pt x="27" y="58"/>
                  </a:cubicBezTo>
                  <a:cubicBezTo>
                    <a:pt x="28" y="58"/>
                    <a:pt x="29" y="58"/>
                    <a:pt x="30" y="58"/>
                  </a:cubicBezTo>
                  <a:cubicBezTo>
                    <a:pt x="31" y="57"/>
                    <a:pt x="32" y="56"/>
                    <a:pt x="33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5" y="54"/>
                    <a:pt x="37" y="53"/>
                    <a:pt x="38" y="53"/>
                  </a:cubicBezTo>
                  <a:cubicBezTo>
                    <a:pt x="36" y="53"/>
                    <a:pt x="34" y="53"/>
                    <a:pt x="32" y="53"/>
                  </a:cubicBezTo>
                  <a:close/>
                  <a:moveTo>
                    <a:pt x="49" y="58"/>
                  </a:moveTo>
                  <a:cubicBezTo>
                    <a:pt x="50" y="57"/>
                    <a:pt x="51" y="56"/>
                    <a:pt x="52" y="55"/>
                  </a:cubicBezTo>
                  <a:cubicBezTo>
                    <a:pt x="52" y="55"/>
                    <a:pt x="53" y="55"/>
                    <a:pt x="53" y="55"/>
                  </a:cubicBezTo>
                  <a:cubicBezTo>
                    <a:pt x="53" y="54"/>
                    <a:pt x="54" y="54"/>
                    <a:pt x="54" y="54"/>
                  </a:cubicBezTo>
                  <a:cubicBezTo>
                    <a:pt x="56" y="53"/>
                    <a:pt x="57" y="52"/>
                    <a:pt x="58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6" y="53"/>
                    <a:pt x="53" y="54"/>
                    <a:pt x="51" y="55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50" y="56"/>
                    <a:pt x="49" y="57"/>
                    <a:pt x="48" y="57"/>
                  </a:cubicBezTo>
                  <a:cubicBezTo>
                    <a:pt x="47" y="58"/>
                    <a:pt x="47" y="58"/>
                    <a:pt x="47" y="58"/>
                  </a:cubicBezTo>
                  <a:cubicBezTo>
                    <a:pt x="48" y="58"/>
                    <a:pt x="48" y="58"/>
                    <a:pt x="49" y="58"/>
                  </a:cubicBezTo>
                  <a:close/>
                  <a:moveTo>
                    <a:pt x="15" y="58"/>
                  </a:moveTo>
                  <a:cubicBezTo>
                    <a:pt x="16" y="58"/>
                    <a:pt x="17" y="58"/>
                    <a:pt x="18" y="58"/>
                  </a:cubicBezTo>
                  <a:cubicBezTo>
                    <a:pt x="19" y="57"/>
                    <a:pt x="19" y="57"/>
                    <a:pt x="20" y="56"/>
                  </a:cubicBezTo>
                  <a:cubicBezTo>
                    <a:pt x="20" y="56"/>
                    <a:pt x="20" y="56"/>
                    <a:pt x="21" y="56"/>
                  </a:cubicBezTo>
                  <a:cubicBezTo>
                    <a:pt x="22" y="55"/>
                    <a:pt x="23" y="54"/>
                    <a:pt x="24" y="53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1" y="53"/>
                    <a:pt x="20" y="53"/>
                    <a:pt x="20" y="53"/>
                  </a:cubicBezTo>
                  <a:cubicBezTo>
                    <a:pt x="18" y="55"/>
                    <a:pt x="17" y="56"/>
                    <a:pt x="15" y="57"/>
                  </a:cubicBezTo>
                  <a:cubicBezTo>
                    <a:pt x="15" y="57"/>
                    <a:pt x="15" y="58"/>
                    <a:pt x="15" y="58"/>
                  </a:cubicBezTo>
                  <a:close/>
                  <a:moveTo>
                    <a:pt x="12" y="52"/>
                  </a:moveTo>
                  <a:cubicBezTo>
                    <a:pt x="11" y="53"/>
                    <a:pt x="11" y="54"/>
                    <a:pt x="10" y="55"/>
                  </a:cubicBezTo>
                  <a:cubicBezTo>
                    <a:pt x="10" y="55"/>
                    <a:pt x="9" y="55"/>
                    <a:pt x="9" y="56"/>
                  </a:cubicBezTo>
                  <a:cubicBezTo>
                    <a:pt x="8" y="56"/>
                    <a:pt x="8" y="57"/>
                    <a:pt x="8" y="57"/>
                  </a:cubicBezTo>
                  <a:cubicBezTo>
                    <a:pt x="8" y="57"/>
                    <a:pt x="7" y="58"/>
                    <a:pt x="7" y="58"/>
                  </a:cubicBezTo>
                  <a:cubicBezTo>
                    <a:pt x="8" y="58"/>
                    <a:pt x="9" y="58"/>
                    <a:pt x="10" y="58"/>
                  </a:cubicBezTo>
                  <a:cubicBezTo>
                    <a:pt x="12" y="56"/>
                    <a:pt x="14" y="55"/>
                    <a:pt x="16" y="53"/>
                  </a:cubicBezTo>
                  <a:cubicBezTo>
                    <a:pt x="15" y="53"/>
                    <a:pt x="13" y="53"/>
                    <a:pt x="12" y="52"/>
                  </a:cubicBezTo>
                  <a:close/>
                  <a:moveTo>
                    <a:pt x="41" y="58"/>
                  </a:moveTo>
                  <a:cubicBezTo>
                    <a:pt x="42" y="58"/>
                    <a:pt x="42" y="58"/>
                    <a:pt x="43" y="58"/>
                  </a:cubicBezTo>
                  <a:cubicBezTo>
                    <a:pt x="43" y="58"/>
                    <a:pt x="43" y="58"/>
                    <a:pt x="43" y="58"/>
                  </a:cubicBezTo>
                  <a:cubicBezTo>
                    <a:pt x="44" y="56"/>
                    <a:pt x="46" y="55"/>
                    <a:pt x="47" y="54"/>
                  </a:cubicBezTo>
                  <a:cubicBezTo>
                    <a:pt x="47" y="54"/>
                    <a:pt x="48" y="54"/>
                    <a:pt x="48" y="53"/>
                  </a:cubicBezTo>
                  <a:cubicBezTo>
                    <a:pt x="49" y="53"/>
                    <a:pt x="50" y="52"/>
                    <a:pt x="51" y="52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49" y="52"/>
                    <a:pt x="48" y="52"/>
                    <a:pt x="46" y="52"/>
                  </a:cubicBezTo>
                  <a:cubicBezTo>
                    <a:pt x="45" y="53"/>
                    <a:pt x="44" y="54"/>
                    <a:pt x="43" y="55"/>
                  </a:cubicBezTo>
                  <a:cubicBezTo>
                    <a:pt x="42" y="55"/>
                    <a:pt x="41" y="56"/>
                    <a:pt x="41" y="57"/>
                  </a:cubicBezTo>
                  <a:cubicBezTo>
                    <a:pt x="40" y="57"/>
                    <a:pt x="40" y="57"/>
                    <a:pt x="40" y="58"/>
                  </a:cubicBezTo>
                  <a:cubicBezTo>
                    <a:pt x="40" y="58"/>
                    <a:pt x="41" y="58"/>
                    <a:pt x="41" y="58"/>
                  </a:cubicBezTo>
                  <a:close/>
                  <a:moveTo>
                    <a:pt x="84" y="57"/>
                  </a:moveTo>
                  <a:cubicBezTo>
                    <a:pt x="84" y="57"/>
                    <a:pt x="84" y="57"/>
                    <a:pt x="84" y="57"/>
                  </a:cubicBezTo>
                  <a:cubicBezTo>
                    <a:pt x="84" y="57"/>
                    <a:pt x="84" y="57"/>
                    <a:pt x="84" y="58"/>
                  </a:cubicBezTo>
                  <a:cubicBezTo>
                    <a:pt x="85" y="57"/>
                    <a:pt x="86" y="56"/>
                    <a:pt x="87" y="55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90" y="52"/>
                    <a:pt x="92" y="51"/>
                    <a:pt x="93" y="50"/>
                  </a:cubicBezTo>
                  <a:cubicBezTo>
                    <a:pt x="93" y="49"/>
                    <a:pt x="93" y="48"/>
                    <a:pt x="93" y="47"/>
                  </a:cubicBezTo>
                  <a:cubicBezTo>
                    <a:pt x="92" y="48"/>
                    <a:pt x="90" y="49"/>
                    <a:pt x="89" y="51"/>
                  </a:cubicBezTo>
                  <a:cubicBezTo>
                    <a:pt x="89" y="52"/>
                    <a:pt x="88" y="52"/>
                    <a:pt x="88" y="52"/>
                  </a:cubicBezTo>
                  <a:cubicBezTo>
                    <a:pt x="86" y="54"/>
                    <a:pt x="85" y="55"/>
                    <a:pt x="84" y="57"/>
                  </a:cubicBezTo>
                  <a:close/>
                  <a:moveTo>
                    <a:pt x="84" y="48"/>
                  </a:moveTo>
                  <a:cubicBezTo>
                    <a:pt x="84" y="48"/>
                    <a:pt x="84" y="48"/>
                    <a:pt x="84" y="49"/>
                  </a:cubicBezTo>
                  <a:cubicBezTo>
                    <a:pt x="85" y="49"/>
                    <a:pt x="84" y="50"/>
                    <a:pt x="84" y="50"/>
                  </a:cubicBezTo>
                  <a:cubicBezTo>
                    <a:pt x="81" y="53"/>
                    <a:pt x="77" y="55"/>
                    <a:pt x="74" y="57"/>
                  </a:cubicBezTo>
                  <a:cubicBezTo>
                    <a:pt x="74" y="57"/>
                    <a:pt x="74" y="57"/>
                    <a:pt x="74" y="57"/>
                  </a:cubicBezTo>
                  <a:cubicBezTo>
                    <a:pt x="76" y="57"/>
                    <a:pt x="78" y="57"/>
                    <a:pt x="80" y="57"/>
                  </a:cubicBezTo>
                  <a:cubicBezTo>
                    <a:pt x="80" y="56"/>
                    <a:pt x="81" y="56"/>
                    <a:pt x="81" y="55"/>
                  </a:cubicBezTo>
                  <a:cubicBezTo>
                    <a:pt x="81" y="55"/>
                    <a:pt x="82" y="55"/>
                    <a:pt x="82" y="55"/>
                  </a:cubicBezTo>
                  <a:cubicBezTo>
                    <a:pt x="83" y="53"/>
                    <a:pt x="85" y="51"/>
                    <a:pt x="86" y="49"/>
                  </a:cubicBezTo>
                  <a:cubicBezTo>
                    <a:pt x="86" y="49"/>
                    <a:pt x="87" y="49"/>
                    <a:pt x="87" y="48"/>
                  </a:cubicBezTo>
                  <a:cubicBezTo>
                    <a:pt x="87" y="48"/>
                    <a:pt x="88" y="48"/>
                    <a:pt x="88" y="47"/>
                  </a:cubicBezTo>
                  <a:cubicBezTo>
                    <a:pt x="87" y="47"/>
                    <a:pt x="86" y="48"/>
                    <a:pt x="85" y="48"/>
                  </a:cubicBezTo>
                  <a:cubicBezTo>
                    <a:pt x="85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lose/>
                  <a:moveTo>
                    <a:pt x="9" y="31"/>
                  </a:moveTo>
                  <a:cubicBezTo>
                    <a:pt x="9" y="31"/>
                    <a:pt x="9" y="31"/>
                    <a:pt x="9" y="31"/>
                  </a:cubicBezTo>
                  <a:cubicBezTo>
                    <a:pt x="6" y="33"/>
                    <a:pt x="5" y="36"/>
                    <a:pt x="4" y="40"/>
                  </a:cubicBezTo>
                  <a:cubicBezTo>
                    <a:pt x="3" y="45"/>
                    <a:pt x="4" y="50"/>
                    <a:pt x="5" y="55"/>
                  </a:cubicBezTo>
                  <a:cubicBezTo>
                    <a:pt x="5" y="55"/>
                    <a:pt x="5" y="55"/>
                    <a:pt x="6" y="55"/>
                  </a:cubicBezTo>
                  <a:cubicBezTo>
                    <a:pt x="6" y="54"/>
                    <a:pt x="6" y="54"/>
                    <a:pt x="7" y="54"/>
                  </a:cubicBezTo>
                  <a:cubicBezTo>
                    <a:pt x="8" y="53"/>
                    <a:pt x="9" y="52"/>
                    <a:pt x="10" y="51"/>
                  </a:cubicBezTo>
                  <a:cubicBezTo>
                    <a:pt x="10" y="51"/>
                    <a:pt x="9" y="50"/>
                    <a:pt x="9" y="50"/>
                  </a:cubicBezTo>
                  <a:cubicBezTo>
                    <a:pt x="7" y="48"/>
                    <a:pt x="8" y="43"/>
                    <a:pt x="8" y="40"/>
                  </a:cubicBezTo>
                  <a:cubicBezTo>
                    <a:pt x="8" y="39"/>
                    <a:pt x="8" y="39"/>
                    <a:pt x="8" y="38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8" y="36"/>
                    <a:pt x="9" y="33"/>
                    <a:pt x="9" y="31"/>
                  </a:cubicBezTo>
                  <a:close/>
                  <a:moveTo>
                    <a:pt x="28" y="53"/>
                  </a:moveTo>
                  <a:cubicBezTo>
                    <a:pt x="28" y="53"/>
                    <a:pt x="28" y="53"/>
                    <a:pt x="27" y="53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7" y="54"/>
                    <a:pt x="28" y="53"/>
                    <a:pt x="28" y="53"/>
                  </a:cubicBezTo>
                  <a:close/>
                  <a:moveTo>
                    <a:pt x="93" y="53"/>
                  </a:moveTo>
                  <a:cubicBezTo>
                    <a:pt x="93" y="53"/>
                    <a:pt x="93" y="54"/>
                    <a:pt x="94" y="54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lose/>
                  <a:moveTo>
                    <a:pt x="69" y="50"/>
                  </a:moveTo>
                  <a:cubicBezTo>
                    <a:pt x="69" y="50"/>
                    <a:pt x="69" y="50"/>
                    <a:pt x="69" y="50"/>
                  </a:cubicBezTo>
                  <a:cubicBezTo>
                    <a:pt x="69" y="52"/>
                    <a:pt x="68" y="53"/>
                    <a:pt x="67" y="54"/>
                  </a:cubicBezTo>
                  <a:cubicBezTo>
                    <a:pt x="68" y="53"/>
                    <a:pt x="68" y="53"/>
                    <a:pt x="69" y="52"/>
                  </a:cubicBezTo>
                  <a:cubicBezTo>
                    <a:pt x="70" y="51"/>
                    <a:pt x="72" y="51"/>
                    <a:pt x="73" y="50"/>
                  </a:cubicBezTo>
                  <a:cubicBezTo>
                    <a:pt x="71" y="50"/>
                    <a:pt x="70" y="50"/>
                    <a:pt x="69" y="50"/>
                  </a:cubicBezTo>
                  <a:close/>
                  <a:moveTo>
                    <a:pt x="77" y="49"/>
                  </a:moveTo>
                  <a:cubicBezTo>
                    <a:pt x="77" y="49"/>
                    <a:pt x="77" y="50"/>
                    <a:pt x="77" y="50"/>
                  </a:cubicBezTo>
                  <a:cubicBezTo>
                    <a:pt x="77" y="50"/>
                    <a:pt x="78" y="49"/>
                    <a:pt x="78" y="49"/>
                  </a:cubicBezTo>
                  <a:cubicBezTo>
                    <a:pt x="78" y="49"/>
                    <a:pt x="77" y="49"/>
                    <a:pt x="77" y="49"/>
                  </a:cubicBezTo>
                  <a:close/>
                  <a:moveTo>
                    <a:pt x="82" y="17"/>
                  </a:moveTo>
                  <a:cubicBezTo>
                    <a:pt x="82" y="19"/>
                    <a:pt x="82" y="20"/>
                    <a:pt x="82" y="22"/>
                  </a:cubicBezTo>
                  <a:cubicBezTo>
                    <a:pt x="83" y="22"/>
                    <a:pt x="84" y="22"/>
                    <a:pt x="85" y="22"/>
                  </a:cubicBezTo>
                  <a:cubicBezTo>
                    <a:pt x="86" y="21"/>
                    <a:pt x="87" y="20"/>
                    <a:pt x="88" y="19"/>
                  </a:cubicBezTo>
                  <a:cubicBezTo>
                    <a:pt x="88" y="19"/>
                    <a:pt x="89" y="19"/>
                    <a:pt x="89" y="19"/>
                  </a:cubicBezTo>
                  <a:cubicBezTo>
                    <a:pt x="89" y="19"/>
                    <a:pt x="89" y="19"/>
                    <a:pt x="89" y="19"/>
                  </a:cubicBezTo>
                  <a:cubicBezTo>
                    <a:pt x="91" y="18"/>
                    <a:pt x="92" y="17"/>
                    <a:pt x="93" y="16"/>
                  </a:cubicBezTo>
                  <a:cubicBezTo>
                    <a:pt x="93" y="16"/>
                    <a:pt x="93" y="15"/>
                    <a:pt x="94" y="15"/>
                  </a:cubicBezTo>
                  <a:cubicBezTo>
                    <a:pt x="93" y="14"/>
                    <a:pt x="93" y="12"/>
                    <a:pt x="93" y="11"/>
                  </a:cubicBezTo>
                  <a:cubicBezTo>
                    <a:pt x="92" y="12"/>
                    <a:pt x="91" y="13"/>
                    <a:pt x="90" y="13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7" y="15"/>
                    <a:pt x="85" y="17"/>
                    <a:pt x="84" y="17"/>
                  </a:cubicBezTo>
                  <a:cubicBezTo>
                    <a:pt x="83" y="17"/>
                    <a:pt x="83" y="17"/>
                    <a:pt x="83" y="17"/>
                  </a:cubicBezTo>
                  <a:cubicBezTo>
                    <a:pt x="83" y="17"/>
                    <a:pt x="83" y="17"/>
                    <a:pt x="82" y="17"/>
                  </a:cubicBezTo>
                  <a:close/>
                  <a:moveTo>
                    <a:pt x="94" y="19"/>
                  </a:moveTo>
                  <a:cubicBezTo>
                    <a:pt x="93" y="20"/>
                    <a:pt x="92" y="20"/>
                    <a:pt x="91" y="21"/>
                  </a:cubicBezTo>
                  <a:cubicBezTo>
                    <a:pt x="91" y="21"/>
                    <a:pt x="91" y="21"/>
                    <a:pt x="91" y="21"/>
                  </a:cubicBezTo>
                  <a:cubicBezTo>
                    <a:pt x="92" y="21"/>
                    <a:pt x="93" y="21"/>
                    <a:pt x="93" y="21"/>
                  </a:cubicBezTo>
                  <a:cubicBezTo>
                    <a:pt x="94" y="20"/>
                    <a:pt x="94" y="20"/>
                    <a:pt x="94" y="19"/>
                  </a:cubicBezTo>
                  <a:close/>
                  <a:moveTo>
                    <a:pt x="84" y="13"/>
                  </a:moveTo>
                  <a:cubicBezTo>
                    <a:pt x="84" y="14"/>
                    <a:pt x="83" y="14"/>
                    <a:pt x="83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4" y="13"/>
                    <a:pt x="85" y="13"/>
                    <a:pt x="86" y="12"/>
                  </a:cubicBezTo>
                  <a:cubicBezTo>
                    <a:pt x="87" y="12"/>
                    <a:pt x="87" y="12"/>
                    <a:pt x="87" y="11"/>
                  </a:cubicBezTo>
                  <a:cubicBezTo>
                    <a:pt x="89" y="10"/>
                    <a:pt x="91" y="9"/>
                    <a:pt x="93" y="8"/>
                  </a:cubicBezTo>
                  <a:cubicBezTo>
                    <a:pt x="93" y="8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1" y="7"/>
                    <a:pt x="91" y="7"/>
                  </a:cubicBezTo>
                  <a:cubicBezTo>
                    <a:pt x="91" y="8"/>
                    <a:pt x="91" y="8"/>
                    <a:pt x="91" y="8"/>
                  </a:cubicBezTo>
                  <a:cubicBezTo>
                    <a:pt x="90" y="8"/>
                    <a:pt x="89" y="9"/>
                    <a:pt x="88" y="10"/>
                  </a:cubicBezTo>
                  <a:cubicBezTo>
                    <a:pt x="88" y="10"/>
                    <a:pt x="88" y="10"/>
                    <a:pt x="88" y="10"/>
                  </a:cubicBezTo>
                  <a:cubicBezTo>
                    <a:pt x="87" y="10"/>
                    <a:pt x="87" y="11"/>
                    <a:pt x="86" y="11"/>
                  </a:cubicBezTo>
                  <a:cubicBezTo>
                    <a:pt x="86" y="12"/>
                    <a:pt x="85" y="13"/>
                    <a:pt x="84" y="13"/>
                  </a:cubicBezTo>
                  <a:close/>
                  <a:moveTo>
                    <a:pt x="91" y="4"/>
                  </a:moveTo>
                  <a:cubicBezTo>
                    <a:pt x="92" y="4"/>
                    <a:pt x="92" y="5"/>
                    <a:pt x="92" y="5"/>
                  </a:cubicBezTo>
                  <a:cubicBezTo>
                    <a:pt x="92" y="4"/>
                    <a:pt x="92" y="4"/>
                    <a:pt x="92" y="4"/>
                  </a:cubicBezTo>
                  <a:cubicBezTo>
                    <a:pt x="92" y="4"/>
                    <a:pt x="92" y="4"/>
                    <a:pt x="91" y="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lIns="68589" tIns="34295" rIns="68589" bIns="34295"/>
            <a:lstStyle/>
            <a:p>
              <a:endParaRPr lang="zh-CN" altLang="en-US"/>
            </a:p>
          </p:txBody>
        </p:sp>
        <p:sp>
          <p:nvSpPr>
            <p:cNvPr id="8" name="Freeform 9"/>
            <p:cNvSpPr>
              <a:spLocks noEditPoints="1"/>
            </p:cNvSpPr>
            <p:nvPr/>
          </p:nvSpPr>
          <p:spPr bwMode="auto">
            <a:xfrm>
              <a:off x="0" y="0"/>
              <a:ext cx="338" cy="221"/>
            </a:xfrm>
            <a:custGeom>
              <a:avLst/>
              <a:gdLst>
                <a:gd name="T0" fmla="*/ 2147483647 w 142"/>
                <a:gd name="T1" fmla="*/ 2147483647 h 84"/>
                <a:gd name="T2" fmla="*/ 2147483647 w 142"/>
                <a:gd name="T3" fmla="*/ 2147483647 h 84"/>
                <a:gd name="T4" fmla="*/ 2147483647 w 142"/>
                <a:gd name="T5" fmla="*/ 2147483647 h 84"/>
                <a:gd name="T6" fmla="*/ 2147483647 w 142"/>
                <a:gd name="T7" fmla="*/ 2147483647 h 84"/>
                <a:gd name="T8" fmla="*/ 2147483647 w 142"/>
                <a:gd name="T9" fmla="*/ 2147483647 h 84"/>
                <a:gd name="T10" fmla="*/ 2147483647 w 142"/>
                <a:gd name="T11" fmla="*/ 2147483647 h 84"/>
                <a:gd name="T12" fmla="*/ 2147483647 w 142"/>
                <a:gd name="T13" fmla="*/ 2147483647 h 84"/>
                <a:gd name="T14" fmla="*/ 2147483647 w 142"/>
                <a:gd name="T15" fmla="*/ 2147483647 h 84"/>
                <a:gd name="T16" fmla="*/ 2147483647 w 142"/>
                <a:gd name="T17" fmla="*/ 2147483647 h 84"/>
                <a:gd name="T18" fmla="*/ 2147483647 w 142"/>
                <a:gd name="T19" fmla="*/ 2147483647 h 84"/>
                <a:gd name="T20" fmla="*/ 2147483647 w 142"/>
                <a:gd name="T21" fmla="*/ 2147483647 h 84"/>
                <a:gd name="T22" fmla="*/ 2147483647 w 142"/>
                <a:gd name="T23" fmla="*/ 2147483647 h 84"/>
                <a:gd name="T24" fmla="*/ 2147483647 w 142"/>
                <a:gd name="T25" fmla="*/ 2147483647 h 84"/>
                <a:gd name="T26" fmla="*/ 2147483647 w 142"/>
                <a:gd name="T27" fmla="*/ 2147483647 h 84"/>
                <a:gd name="T28" fmla="*/ 2147483647 w 142"/>
                <a:gd name="T29" fmla="*/ 2147483647 h 84"/>
                <a:gd name="T30" fmla="*/ 2147483647 w 142"/>
                <a:gd name="T31" fmla="*/ 2147483647 h 84"/>
                <a:gd name="T32" fmla="*/ 2147483647 w 142"/>
                <a:gd name="T33" fmla="*/ 2147483647 h 84"/>
                <a:gd name="T34" fmla="*/ 2147483647 w 142"/>
                <a:gd name="T35" fmla="*/ 2147483647 h 84"/>
                <a:gd name="T36" fmla="*/ 2147483647 w 142"/>
                <a:gd name="T37" fmla="*/ 2147483647 h 84"/>
                <a:gd name="T38" fmla="*/ 2147483647 w 142"/>
                <a:gd name="T39" fmla="*/ 2147483647 h 84"/>
                <a:gd name="T40" fmla="*/ 2147483647 w 142"/>
                <a:gd name="T41" fmla="*/ 2147483647 h 84"/>
                <a:gd name="T42" fmla="*/ 2147483647 w 142"/>
                <a:gd name="T43" fmla="*/ 2147483647 h 84"/>
                <a:gd name="T44" fmla="*/ 2147483647 w 142"/>
                <a:gd name="T45" fmla="*/ 2147483647 h 84"/>
                <a:gd name="T46" fmla="*/ 2147483647 w 142"/>
                <a:gd name="T47" fmla="*/ 2147483647 h 84"/>
                <a:gd name="T48" fmla="*/ 2147483647 w 142"/>
                <a:gd name="T49" fmla="*/ 2147483647 h 84"/>
                <a:gd name="T50" fmla="*/ 2147483647 w 142"/>
                <a:gd name="T51" fmla="*/ 2147483647 h 84"/>
                <a:gd name="T52" fmla="*/ 2147483647 w 142"/>
                <a:gd name="T53" fmla="*/ 2147483647 h 84"/>
                <a:gd name="T54" fmla="*/ 2147483647 w 142"/>
                <a:gd name="T55" fmla="*/ 2147483647 h 84"/>
                <a:gd name="T56" fmla="*/ 2147483647 w 142"/>
                <a:gd name="T57" fmla="*/ 2147483647 h 84"/>
                <a:gd name="T58" fmla="*/ 2147483647 w 142"/>
                <a:gd name="T59" fmla="*/ 2147483647 h 84"/>
                <a:gd name="T60" fmla="*/ 2147483647 w 142"/>
                <a:gd name="T61" fmla="*/ 2147483647 h 84"/>
                <a:gd name="T62" fmla="*/ 2147483647 w 142"/>
                <a:gd name="T63" fmla="*/ 2147483647 h 84"/>
                <a:gd name="T64" fmla="*/ 2147483647 w 142"/>
                <a:gd name="T65" fmla="*/ 2147483647 h 84"/>
                <a:gd name="T66" fmla="*/ 2147483647 w 142"/>
                <a:gd name="T67" fmla="*/ 2147483647 h 84"/>
                <a:gd name="T68" fmla="*/ 2147483647 w 142"/>
                <a:gd name="T69" fmla="*/ 2147483647 h 84"/>
                <a:gd name="T70" fmla="*/ 2147483647 w 142"/>
                <a:gd name="T71" fmla="*/ 2147483647 h 84"/>
                <a:gd name="T72" fmla="*/ 2147483647 w 142"/>
                <a:gd name="T73" fmla="*/ 2147483647 h 84"/>
                <a:gd name="T74" fmla="*/ 2147483647 w 142"/>
                <a:gd name="T75" fmla="*/ 2147483647 h 84"/>
                <a:gd name="T76" fmla="*/ 2147483647 w 142"/>
                <a:gd name="T77" fmla="*/ 2147483647 h 84"/>
                <a:gd name="T78" fmla="*/ 2147483647 w 142"/>
                <a:gd name="T79" fmla="*/ 2147483647 h 84"/>
                <a:gd name="T80" fmla="*/ 2147483647 w 142"/>
                <a:gd name="T81" fmla="*/ 2147483647 h 84"/>
                <a:gd name="T82" fmla="*/ 2147483647 w 142"/>
                <a:gd name="T83" fmla="*/ 2147483647 h 84"/>
                <a:gd name="T84" fmla="*/ 2147483647 w 142"/>
                <a:gd name="T85" fmla="*/ 2147483647 h 84"/>
                <a:gd name="T86" fmla="*/ 2147483647 w 142"/>
                <a:gd name="T87" fmla="*/ 2147483647 h 84"/>
                <a:gd name="T88" fmla="*/ 2147483647 w 142"/>
                <a:gd name="T89" fmla="*/ 2147483647 h 84"/>
                <a:gd name="T90" fmla="*/ 2147483647 w 142"/>
                <a:gd name="T91" fmla="*/ 2147483647 h 84"/>
                <a:gd name="T92" fmla="*/ 2147483647 w 142"/>
                <a:gd name="T93" fmla="*/ 2147483647 h 84"/>
                <a:gd name="T94" fmla="*/ 2147483647 w 142"/>
                <a:gd name="T95" fmla="*/ 2147483647 h 84"/>
                <a:gd name="T96" fmla="*/ 2147483647 w 142"/>
                <a:gd name="T97" fmla="*/ 2147483647 h 84"/>
                <a:gd name="T98" fmla="*/ 2147483647 w 142"/>
                <a:gd name="T99" fmla="*/ 2147483647 h 84"/>
                <a:gd name="T100" fmla="*/ 2147483647 w 142"/>
                <a:gd name="T101" fmla="*/ 2147483647 h 84"/>
                <a:gd name="T102" fmla="*/ 2147483647 w 142"/>
                <a:gd name="T103" fmla="*/ 2147483647 h 84"/>
                <a:gd name="T104" fmla="*/ 2147483647 w 142"/>
                <a:gd name="T105" fmla="*/ 2147483647 h 8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42"/>
                <a:gd name="T160" fmla="*/ 0 h 84"/>
                <a:gd name="T161" fmla="*/ 142 w 142"/>
                <a:gd name="T162" fmla="*/ 84 h 8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42" h="84">
                  <a:moveTo>
                    <a:pt x="87" y="84"/>
                  </a:moveTo>
                  <a:cubicBezTo>
                    <a:pt x="86" y="84"/>
                    <a:pt x="86" y="84"/>
                    <a:pt x="85" y="83"/>
                  </a:cubicBezTo>
                  <a:cubicBezTo>
                    <a:pt x="85" y="83"/>
                    <a:pt x="85" y="82"/>
                    <a:pt x="85" y="82"/>
                  </a:cubicBezTo>
                  <a:cubicBezTo>
                    <a:pt x="85" y="81"/>
                    <a:pt x="85" y="81"/>
                    <a:pt x="85" y="81"/>
                  </a:cubicBezTo>
                  <a:cubicBezTo>
                    <a:pt x="84" y="80"/>
                    <a:pt x="83" y="79"/>
                    <a:pt x="83" y="78"/>
                  </a:cubicBezTo>
                  <a:cubicBezTo>
                    <a:pt x="82" y="75"/>
                    <a:pt x="82" y="72"/>
                    <a:pt x="81" y="70"/>
                  </a:cubicBezTo>
                  <a:cubicBezTo>
                    <a:pt x="81" y="67"/>
                    <a:pt x="81" y="64"/>
                    <a:pt x="81" y="62"/>
                  </a:cubicBezTo>
                  <a:cubicBezTo>
                    <a:pt x="81" y="61"/>
                    <a:pt x="81" y="61"/>
                    <a:pt x="81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60"/>
                    <a:pt x="81" y="60"/>
                    <a:pt x="80" y="60"/>
                  </a:cubicBezTo>
                  <a:cubicBezTo>
                    <a:pt x="80" y="60"/>
                    <a:pt x="80" y="60"/>
                    <a:pt x="79" y="60"/>
                  </a:cubicBezTo>
                  <a:cubicBezTo>
                    <a:pt x="79" y="60"/>
                    <a:pt x="79" y="60"/>
                    <a:pt x="79" y="60"/>
                  </a:cubicBezTo>
                  <a:cubicBezTo>
                    <a:pt x="74" y="61"/>
                    <a:pt x="69" y="61"/>
                    <a:pt x="64" y="61"/>
                  </a:cubicBezTo>
                  <a:cubicBezTo>
                    <a:pt x="62" y="62"/>
                    <a:pt x="61" y="62"/>
                    <a:pt x="59" y="62"/>
                  </a:cubicBezTo>
                  <a:cubicBezTo>
                    <a:pt x="56" y="62"/>
                    <a:pt x="53" y="61"/>
                    <a:pt x="50" y="61"/>
                  </a:cubicBezTo>
                  <a:cubicBezTo>
                    <a:pt x="48" y="61"/>
                    <a:pt x="46" y="61"/>
                    <a:pt x="44" y="61"/>
                  </a:cubicBezTo>
                  <a:cubicBezTo>
                    <a:pt x="43" y="61"/>
                    <a:pt x="42" y="61"/>
                    <a:pt x="41" y="61"/>
                  </a:cubicBezTo>
                  <a:cubicBezTo>
                    <a:pt x="39" y="61"/>
                    <a:pt x="36" y="61"/>
                    <a:pt x="33" y="61"/>
                  </a:cubicBezTo>
                  <a:cubicBezTo>
                    <a:pt x="31" y="61"/>
                    <a:pt x="28" y="61"/>
                    <a:pt x="25" y="61"/>
                  </a:cubicBezTo>
                  <a:cubicBezTo>
                    <a:pt x="25" y="61"/>
                    <a:pt x="24" y="61"/>
                    <a:pt x="24" y="61"/>
                  </a:cubicBezTo>
                  <a:cubicBezTo>
                    <a:pt x="24" y="62"/>
                    <a:pt x="23" y="62"/>
                    <a:pt x="23" y="63"/>
                  </a:cubicBezTo>
                  <a:cubicBezTo>
                    <a:pt x="23" y="63"/>
                    <a:pt x="22" y="63"/>
                    <a:pt x="22" y="63"/>
                  </a:cubicBezTo>
                  <a:cubicBezTo>
                    <a:pt x="22" y="63"/>
                    <a:pt x="21" y="63"/>
                    <a:pt x="21" y="62"/>
                  </a:cubicBezTo>
                  <a:cubicBezTo>
                    <a:pt x="21" y="62"/>
                    <a:pt x="21" y="62"/>
                    <a:pt x="21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9" y="62"/>
                    <a:pt x="19" y="62"/>
                    <a:pt x="18" y="62"/>
                  </a:cubicBezTo>
                  <a:cubicBezTo>
                    <a:pt x="18" y="62"/>
                    <a:pt x="18" y="62"/>
                    <a:pt x="18" y="62"/>
                  </a:cubicBezTo>
                  <a:cubicBezTo>
                    <a:pt x="17" y="62"/>
                    <a:pt x="17" y="62"/>
                    <a:pt x="17" y="61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15" y="61"/>
                    <a:pt x="13" y="61"/>
                    <a:pt x="12" y="61"/>
                  </a:cubicBezTo>
                  <a:cubicBezTo>
                    <a:pt x="11" y="61"/>
                    <a:pt x="11" y="61"/>
                    <a:pt x="11" y="61"/>
                  </a:cubicBezTo>
                  <a:cubicBezTo>
                    <a:pt x="11" y="61"/>
                    <a:pt x="10" y="62"/>
                    <a:pt x="10" y="62"/>
                  </a:cubicBezTo>
                  <a:cubicBezTo>
                    <a:pt x="10" y="62"/>
                    <a:pt x="10" y="62"/>
                    <a:pt x="9" y="62"/>
                  </a:cubicBezTo>
                  <a:cubicBezTo>
                    <a:pt x="9" y="62"/>
                    <a:pt x="9" y="62"/>
                    <a:pt x="8" y="62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7" y="61"/>
                    <a:pt x="6" y="61"/>
                    <a:pt x="5" y="61"/>
                  </a:cubicBezTo>
                  <a:cubicBezTo>
                    <a:pt x="5" y="61"/>
                    <a:pt x="5" y="61"/>
                    <a:pt x="5" y="61"/>
                  </a:cubicBezTo>
                  <a:cubicBezTo>
                    <a:pt x="5" y="61"/>
                    <a:pt x="4" y="61"/>
                    <a:pt x="4" y="61"/>
                  </a:cubicBezTo>
                  <a:cubicBezTo>
                    <a:pt x="4" y="61"/>
                    <a:pt x="4" y="61"/>
                    <a:pt x="3" y="61"/>
                  </a:cubicBezTo>
                  <a:cubicBezTo>
                    <a:pt x="3" y="61"/>
                    <a:pt x="3" y="61"/>
                    <a:pt x="2" y="60"/>
                  </a:cubicBezTo>
                  <a:cubicBezTo>
                    <a:pt x="2" y="60"/>
                    <a:pt x="2" y="60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0" y="52"/>
                    <a:pt x="0" y="45"/>
                    <a:pt x="1" y="39"/>
                  </a:cubicBezTo>
                  <a:cubicBezTo>
                    <a:pt x="1" y="35"/>
                    <a:pt x="3" y="33"/>
                    <a:pt x="5" y="30"/>
                  </a:cubicBezTo>
                  <a:cubicBezTo>
                    <a:pt x="7" y="28"/>
                    <a:pt x="10" y="25"/>
                    <a:pt x="13" y="24"/>
                  </a:cubicBezTo>
                  <a:cubicBezTo>
                    <a:pt x="13" y="24"/>
                    <a:pt x="14" y="24"/>
                    <a:pt x="14" y="24"/>
                  </a:cubicBezTo>
                  <a:cubicBezTo>
                    <a:pt x="14" y="24"/>
                    <a:pt x="14" y="24"/>
                    <a:pt x="15" y="24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9" y="23"/>
                    <a:pt x="23" y="23"/>
                    <a:pt x="27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32" y="23"/>
                    <a:pt x="35" y="23"/>
                    <a:pt x="38" y="23"/>
                  </a:cubicBezTo>
                  <a:cubicBezTo>
                    <a:pt x="40" y="23"/>
                    <a:pt x="42" y="23"/>
                    <a:pt x="44" y="23"/>
                  </a:cubicBezTo>
                  <a:cubicBezTo>
                    <a:pt x="46" y="23"/>
                    <a:pt x="48" y="23"/>
                    <a:pt x="50" y="23"/>
                  </a:cubicBezTo>
                  <a:cubicBezTo>
                    <a:pt x="51" y="23"/>
                    <a:pt x="51" y="23"/>
                    <a:pt x="52" y="23"/>
                  </a:cubicBezTo>
                  <a:cubicBezTo>
                    <a:pt x="56" y="23"/>
                    <a:pt x="59" y="23"/>
                    <a:pt x="63" y="23"/>
                  </a:cubicBezTo>
                  <a:cubicBezTo>
                    <a:pt x="66" y="22"/>
                    <a:pt x="70" y="22"/>
                    <a:pt x="74" y="22"/>
                  </a:cubicBezTo>
                  <a:cubicBezTo>
                    <a:pt x="75" y="22"/>
                    <a:pt x="77" y="22"/>
                    <a:pt x="79" y="22"/>
                  </a:cubicBezTo>
                  <a:cubicBezTo>
                    <a:pt x="79" y="18"/>
                    <a:pt x="79" y="15"/>
                    <a:pt x="81" y="11"/>
                  </a:cubicBezTo>
                  <a:cubicBezTo>
                    <a:pt x="81" y="9"/>
                    <a:pt x="83" y="8"/>
                    <a:pt x="84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7" y="4"/>
                    <a:pt x="89" y="2"/>
                    <a:pt x="92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92" y="0"/>
                    <a:pt x="93" y="0"/>
                    <a:pt x="93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101" y="3"/>
                    <a:pt x="108" y="8"/>
                    <a:pt x="114" y="12"/>
                  </a:cubicBezTo>
                  <a:cubicBezTo>
                    <a:pt x="115" y="13"/>
                    <a:pt x="116" y="13"/>
                    <a:pt x="116" y="14"/>
                  </a:cubicBezTo>
                  <a:cubicBezTo>
                    <a:pt x="122" y="18"/>
                    <a:pt x="128" y="22"/>
                    <a:pt x="134" y="26"/>
                  </a:cubicBezTo>
                  <a:cubicBezTo>
                    <a:pt x="136" y="27"/>
                    <a:pt x="139" y="29"/>
                    <a:pt x="141" y="31"/>
                  </a:cubicBezTo>
                  <a:cubicBezTo>
                    <a:pt x="142" y="31"/>
                    <a:pt x="142" y="32"/>
                    <a:pt x="142" y="32"/>
                  </a:cubicBezTo>
                  <a:cubicBezTo>
                    <a:pt x="142" y="33"/>
                    <a:pt x="142" y="33"/>
                    <a:pt x="142" y="34"/>
                  </a:cubicBezTo>
                  <a:cubicBezTo>
                    <a:pt x="137" y="40"/>
                    <a:pt x="131" y="45"/>
                    <a:pt x="125" y="51"/>
                  </a:cubicBezTo>
                  <a:cubicBezTo>
                    <a:pt x="124" y="52"/>
                    <a:pt x="122" y="53"/>
                    <a:pt x="121" y="55"/>
                  </a:cubicBezTo>
                  <a:cubicBezTo>
                    <a:pt x="119" y="57"/>
                    <a:pt x="117" y="59"/>
                    <a:pt x="115" y="60"/>
                  </a:cubicBezTo>
                  <a:cubicBezTo>
                    <a:pt x="110" y="65"/>
                    <a:pt x="105" y="70"/>
                    <a:pt x="100" y="74"/>
                  </a:cubicBezTo>
                  <a:cubicBezTo>
                    <a:pt x="100" y="75"/>
                    <a:pt x="99" y="75"/>
                    <a:pt x="99" y="75"/>
                  </a:cubicBezTo>
                  <a:cubicBezTo>
                    <a:pt x="98" y="76"/>
                    <a:pt x="97" y="77"/>
                    <a:pt x="95" y="78"/>
                  </a:cubicBezTo>
                  <a:cubicBezTo>
                    <a:pt x="95" y="78"/>
                    <a:pt x="95" y="78"/>
                    <a:pt x="94" y="79"/>
                  </a:cubicBezTo>
                  <a:cubicBezTo>
                    <a:pt x="92" y="81"/>
                    <a:pt x="90" y="82"/>
                    <a:pt x="88" y="84"/>
                  </a:cubicBezTo>
                  <a:cubicBezTo>
                    <a:pt x="87" y="84"/>
                    <a:pt x="87" y="84"/>
                    <a:pt x="87" y="84"/>
                  </a:cubicBezTo>
                  <a:close/>
                  <a:moveTo>
                    <a:pt x="84" y="66"/>
                  </a:moveTo>
                  <a:cubicBezTo>
                    <a:pt x="84" y="67"/>
                    <a:pt x="84" y="68"/>
                    <a:pt x="84" y="69"/>
                  </a:cubicBezTo>
                  <a:cubicBezTo>
                    <a:pt x="84" y="69"/>
                    <a:pt x="84" y="69"/>
                    <a:pt x="84" y="69"/>
                  </a:cubicBezTo>
                  <a:cubicBezTo>
                    <a:pt x="85" y="72"/>
                    <a:pt x="86" y="77"/>
                    <a:pt x="88" y="79"/>
                  </a:cubicBezTo>
                  <a:cubicBezTo>
                    <a:pt x="89" y="79"/>
                    <a:pt x="90" y="78"/>
                    <a:pt x="92" y="76"/>
                  </a:cubicBezTo>
                  <a:cubicBezTo>
                    <a:pt x="92" y="76"/>
                    <a:pt x="93" y="76"/>
                    <a:pt x="93" y="75"/>
                  </a:cubicBezTo>
                  <a:cubicBezTo>
                    <a:pt x="94" y="74"/>
                    <a:pt x="96" y="73"/>
                    <a:pt x="97" y="73"/>
                  </a:cubicBezTo>
                  <a:cubicBezTo>
                    <a:pt x="97" y="72"/>
                    <a:pt x="96" y="71"/>
                    <a:pt x="96" y="70"/>
                  </a:cubicBezTo>
                  <a:cubicBezTo>
                    <a:pt x="96" y="70"/>
                    <a:pt x="96" y="70"/>
                    <a:pt x="96" y="70"/>
                  </a:cubicBezTo>
                  <a:cubicBezTo>
                    <a:pt x="95" y="71"/>
                    <a:pt x="94" y="72"/>
                    <a:pt x="93" y="72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2" y="74"/>
                    <a:pt x="91" y="74"/>
                    <a:pt x="90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90" y="75"/>
                    <a:pt x="90" y="74"/>
                    <a:pt x="89" y="74"/>
                  </a:cubicBezTo>
                  <a:cubicBezTo>
                    <a:pt x="89" y="74"/>
                    <a:pt x="89" y="74"/>
                    <a:pt x="89" y="73"/>
                  </a:cubicBezTo>
                  <a:cubicBezTo>
                    <a:pt x="89" y="72"/>
                    <a:pt x="90" y="71"/>
                    <a:pt x="91" y="70"/>
                  </a:cubicBezTo>
                  <a:cubicBezTo>
                    <a:pt x="92" y="70"/>
                    <a:pt x="92" y="70"/>
                    <a:pt x="92" y="70"/>
                  </a:cubicBezTo>
                  <a:cubicBezTo>
                    <a:pt x="92" y="69"/>
                    <a:pt x="92" y="69"/>
                    <a:pt x="93" y="69"/>
                  </a:cubicBezTo>
                  <a:cubicBezTo>
                    <a:pt x="95" y="67"/>
                    <a:pt x="95" y="66"/>
                    <a:pt x="95" y="66"/>
                  </a:cubicBezTo>
                  <a:cubicBezTo>
                    <a:pt x="95" y="66"/>
                    <a:pt x="95" y="66"/>
                    <a:pt x="95" y="66"/>
                  </a:cubicBezTo>
                  <a:cubicBezTo>
                    <a:pt x="95" y="63"/>
                    <a:pt x="94" y="60"/>
                    <a:pt x="94" y="56"/>
                  </a:cubicBezTo>
                  <a:cubicBezTo>
                    <a:pt x="92" y="58"/>
                    <a:pt x="90" y="60"/>
                    <a:pt x="89" y="61"/>
                  </a:cubicBezTo>
                  <a:cubicBezTo>
                    <a:pt x="88" y="62"/>
                    <a:pt x="87" y="63"/>
                    <a:pt x="87" y="63"/>
                  </a:cubicBezTo>
                  <a:cubicBezTo>
                    <a:pt x="86" y="64"/>
                    <a:pt x="85" y="65"/>
                    <a:pt x="84" y="66"/>
                  </a:cubicBezTo>
                  <a:close/>
                  <a:moveTo>
                    <a:pt x="97" y="50"/>
                  </a:moveTo>
                  <a:cubicBezTo>
                    <a:pt x="97" y="57"/>
                    <a:pt x="98" y="63"/>
                    <a:pt x="100" y="70"/>
                  </a:cubicBezTo>
                  <a:cubicBezTo>
                    <a:pt x="104" y="66"/>
                    <a:pt x="109" y="62"/>
                    <a:pt x="113" y="58"/>
                  </a:cubicBezTo>
                  <a:cubicBezTo>
                    <a:pt x="115" y="56"/>
                    <a:pt x="117" y="54"/>
                    <a:pt x="119" y="52"/>
                  </a:cubicBezTo>
                  <a:cubicBezTo>
                    <a:pt x="120" y="50"/>
                    <a:pt x="122" y="49"/>
                    <a:pt x="123" y="48"/>
                  </a:cubicBezTo>
                  <a:cubicBezTo>
                    <a:pt x="128" y="43"/>
                    <a:pt x="134" y="38"/>
                    <a:pt x="138" y="33"/>
                  </a:cubicBezTo>
                  <a:cubicBezTo>
                    <a:pt x="136" y="31"/>
                    <a:pt x="136" y="31"/>
                    <a:pt x="136" y="31"/>
                  </a:cubicBezTo>
                  <a:cubicBezTo>
                    <a:pt x="129" y="27"/>
                    <a:pt x="122" y="22"/>
                    <a:pt x="115" y="17"/>
                  </a:cubicBezTo>
                  <a:cubicBezTo>
                    <a:pt x="114" y="16"/>
                    <a:pt x="113" y="16"/>
                    <a:pt x="112" y="15"/>
                  </a:cubicBezTo>
                  <a:cubicBezTo>
                    <a:pt x="107" y="11"/>
                    <a:pt x="101" y="7"/>
                    <a:pt x="95" y="4"/>
                  </a:cubicBezTo>
                  <a:cubicBezTo>
                    <a:pt x="96" y="5"/>
                    <a:pt x="96" y="6"/>
                    <a:pt x="96" y="7"/>
                  </a:cubicBezTo>
                  <a:cubicBezTo>
                    <a:pt x="97" y="12"/>
                    <a:pt x="98" y="17"/>
                    <a:pt x="96" y="22"/>
                  </a:cubicBezTo>
                  <a:cubicBezTo>
                    <a:pt x="97" y="22"/>
                    <a:pt x="97" y="23"/>
                    <a:pt x="96" y="23"/>
                  </a:cubicBezTo>
                  <a:cubicBezTo>
                    <a:pt x="96" y="24"/>
                    <a:pt x="96" y="24"/>
                    <a:pt x="95" y="24"/>
                  </a:cubicBezTo>
                  <a:cubicBezTo>
                    <a:pt x="89" y="25"/>
                    <a:pt x="83" y="26"/>
                    <a:pt x="76" y="26"/>
                  </a:cubicBezTo>
                  <a:cubicBezTo>
                    <a:pt x="72" y="26"/>
                    <a:pt x="69" y="26"/>
                    <a:pt x="65" y="26"/>
                  </a:cubicBezTo>
                  <a:cubicBezTo>
                    <a:pt x="62" y="26"/>
                    <a:pt x="58" y="26"/>
                    <a:pt x="55" y="26"/>
                  </a:cubicBezTo>
                  <a:cubicBezTo>
                    <a:pt x="54" y="26"/>
                    <a:pt x="53" y="26"/>
                    <a:pt x="52" y="26"/>
                  </a:cubicBezTo>
                  <a:cubicBezTo>
                    <a:pt x="49" y="26"/>
                    <a:pt x="46" y="26"/>
                    <a:pt x="43" y="26"/>
                  </a:cubicBezTo>
                  <a:cubicBezTo>
                    <a:pt x="40" y="26"/>
                    <a:pt x="37" y="26"/>
                    <a:pt x="34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0" y="26"/>
                    <a:pt x="27" y="26"/>
                    <a:pt x="24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7"/>
                    <a:pt x="17" y="27"/>
                    <a:pt x="14" y="28"/>
                  </a:cubicBezTo>
                  <a:cubicBezTo>
                    <a:pt x="14" y="28"/>
                    <a:pt x="14" y="29"/>
                    <a:pt x="14" y="29"/>
                  </a:cubicBezTo>
                  <a:cubicBezTo>
                    <a:pt x="12" y="32"/>
                    <a:pt x="12" y="36"/>
                    <a:pt x="12" y="39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1"/>
                  </a:cubicBezTo>
                  <a:cubicBezTo>
                    <a:pt x="11" y="45"/>
                    <a:pt x="11" y="49"/>
                    <a:pt x="14" y="49"/>
                  </a:cubicBezTo>
                  <a:cubicBezTo>
                    <a:pt x="15" y="50"/>
                    <a:pt x="16" y="50"/>
                    <a:pt x="18" y="50"/>
                  </a:cubicBezTo>
                  <a:cubicBezTo>
                    <a:pt x="19" y="50"/>
                    <a:pt x="20" y="50"/>
                    <a:pt x="22" y="50"/>
                  </a:cubicBezTo>
                  <a:cubicBezTo>
                    <a:pt x="22" y="50"/>
                    <a:pt x="23" y="49"/>
                    <a:pt x="24" y="49"/>
                  </a:cubicBezTo>
                  <a:cubicBezTo>
                    <a:pt x="26" y="49"/>
                    <a:pt x="29" y="49"/>
                    <a:pt x="31" y="49"/>
                  </a:cubicBezTo>
                  <a:cubicBezTo>
                    <a:pt x="33" y="49"/>
                    <a:pt x="36" y="49"/>
                    <a:pt x="38" y="49"/>
                  </a:cubicBezTo>
                  <a:cubicBezTo>
                    <a:pt x="40" y="49"/>
                    <a:pt x="43" y="49"/>
                    <a:pt x="45" y="49"/>
                  </a:cubicBezTo>
                  <a:cubicBezTo>
                    <a:pt x="46" y="48"/>
                    <a:pt x="46" y="48"/>
                    <a:pt x="47" y="47"/>
                  </a:cubicBezTo>
                  <a:cubicBezTo>
                    <a:pt x="47" y="47"/>
                    <a:pt x="47" y="47"/>
                    <a:pt x="48" y="47"/>
                  </a:cubicBezTo>
                  <a:cubicBezTo>
                    <a:pt x="48" y="47"/>
                    <a:pt x="49" y="47"/>
                    <a:pt x="49" y="48"/>
                  </a:cubicBezTo>
                  <a:cubicBezTo>
                    <a:pt x="49" y="48"/>
                    <a:pt x="49" y="48"/>
                    <a:pt x="49" y="48"/>
                  </a:cubicBezTo>
                  <a:cubicBezTo>
                    <a:pt x="53" y="48"/>
                    <a:pt x="57" y="48"/>
                    <a:pt x="61" y="47"/>
                  </a:cubicBezTo>
                  <a:cubicBezTo>
                    <a:pt x="63" y="47"/>
                    <a:pt x="66" y="47"/>
                    <a:pt x="68" y="47"/>
                  </a:cubicBezTo>
                  <a:cubicBezTo>
                    <a:pt x="72" y="46"/>
                    <a:pt x="76" y="46"/>
                    <a:pt x="82" y="45"/>
                  </a:cubicBezTo>
                  <a:cubicBezTo>
                    <a:pt x="83" y="45"/>
                    <a:pt x="84" y="45"/>
                    <a:pt x="85" y="45"/>
                  </a:cubicBezTo>
                  <a:cubicBezTo>
                    <a:pt x="87" y="44"/>
                    <a:pt x="90" y="44"/>
                    <a:pt x="92" y="44"/>
                  </a:cubicBezTo>
                  <a:cubicBezTo>
                    <a:pt x="93" y="43"/>
                    <a:pt x="94" y="43"/>
                    <a:pt x="94" y="43"/>
                  </a:cubicBezTo>
                  <a:cubicBezTo>
                    <a:pt x="94" y="43"/>
                    <a:pt x="95" y="43"/>
                    <a:pt x="95" y="43"/>
                  </a:cubicBezTo>
                  <a:cubicBezTo>
                    <a:pt x="96" y="43"/>
                    <a:pt x="97" y="43"/>
                    <a:pt x="97" y="44"/>
                  </a:cubicBezTo>
                  <a:cubicBezTo>
                    <a:pt x="97" y="45"/>
                    <a:pt x="97" y="47"/>
                    <a:pt x="97" y="48"/>
                  </a:cubicBezTo>
                  <a:cubicBezTo>
                    <a:pt x="97" y="48"/>
                    <a:pt x="98" y="48"/>
                    <a:pt x="98" y="49"/>
                  </a:cubicBezTo>
                  <a:cubicBezTo>
                    <a:pt x="98" y="49"/>
                    <a:pt x="98" y="50"/>
                    <a:pt x="97" y="50"/>
                  </a:cubicBezTo>
                  <a:cubicBezTo>
                    <a:pt x="97" y="50"/>
                    <a:pt x="97" y="50"/>
                    <a:pt x="97" y="50"/>
                  </a:cubicBezTo>
                  <a:close/>
                  <a:moveTo>
                    <a:pt x="61" y="58"/>
                  </a:moveTo>
                  <a:cubicBezTo>
                    <a:pt x="61" y="58"/>
                    <a:pt x="62" y="58"/>
                    <a:pt x="62" y="58"/>
                  </a:cubicBezTo>
                  <a:cubicBezTo>
                    <a:pt x="62" y="58"/>
                    <a:pt x="63" y="58"/>
                    <a:pt x="63" y="58"/>
                  </a:cubicBezTo>
                  <a:cubicBezTo>
                    <a:pt x="63" y="58"/>
                    <a:pt x="63" y="58"/>
                    <a:pt x="63" y="57"/>
                  </a:cubicBezTo>
                  <a:cubicBezTo>
                    <a:pt x="64" y="56"/>
                    <a:pt x="64" y="55"/>
                    <a:pt x="65" y="55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55"/>
                    <a:pt x="65" y="55"/>
                    <a:pt x="64" y="55"/>
                  </a:cubicBezTo>
                  <a:cubicBezTo>
                    <a:pt x="63" y="56"/>
                    <a:pt x="62" y="57"/>
                    <a:pt x="61" y="57"/>
                  </a:cubicBezTo>
                  <a:cubicBezTo>
                    <a:pt x="61" y="58"/>
                    <a:pt x="60" y="58"/>
                    <a:pt x="60" y="58"/>
                  </a:cubicBezTo>
                  <a:cubicBezTo>
                    <a:pt x="60" y="58"/>
                    <a:pt x="60" y="58"/>
                    <a:pt x="61" y="58"/>
                  </a:cubicBezTo>
                  <a:close/>
                  <a:moveTo>
                    <a:pt x="53" y="58"/>
                  </a:moveTo>
                  <a:cubicBezTo>
                    <a:pt x="54" y="58"/>
                    <a:pt x="55" y="58"/>
                    <a:pt x="55" y="58"/>
                  </a:cubicBezTo>
                  <a:cubicBezTo>
                    <a:pt x="56" y="57"/>
                    <a:pt x="58" y="56"/>
                    <a:pt x="59" y="55"/>
                  </a:cubicBezTo>
                  <a:cubicBezTo>
                    <a:pt x="60" y="55"/>
                    <a:pt x="60" y="55"/>
                    <a:pt x="60" y="54"/>
                  </a:cubicBezTo>
                  <a:cubicBezTo>
                    <a:pt x="62" y="53"/>
                    <a:pt x="63" y="53"/>
                    <a:pt x="64" y="52"/>
                  </a:cubicBezTo>
                  <a:cubicBezTo>
                    <a:pt x="64" y="52"/>
                    <a:pt x="64" y="52"/>
                    <a:pt x="64" y="51"/>
                  </a:cubicBezTo>
                  <a:cubicBezTo>
                    <a:pt x="65" y="51"/>
                    <a:pt x="66" y="51"/>
                    <a:pt x="66" y="50"/>
                  </a:cubicBezTo>
                  <a:cubicBezTo>
                    <a:pt x="65" y="50"/>
                    <a:pt x="62" y="51"/>
                    <a:pt x="62" y="51"/>
                  </a:cubicBezTo>
                  <a:cubicBezTo>
                    <a:pt x="62" y="51"/>
                    <a:pt x="62" y="51"/>
                    <a:pt x="62" y="51"/>
                  </a:cubicBezTo>
                  <a:cubicBezTo>
                    <a:pt x="60" y="53"/>
                    <a:pt x="58" y="55"/>
                    <a:pt x="56" y="56"/>
                  </a:cubicBezTo>
                  <a:cubicBezTo>
                    <a:pt x="55" y="57"/>
                    <a:pt x="54" y="57"/>
                    <a:pt x="54" y="58"/>
                  </a:cubicBezTo>
                  <a:cubicBezTo>
                    <a:pt x="54" y="58"/>
                    <a:pt x="54" y="58"/>
                    <a:pt x="53" y="58"/>
                  </a:cubicBezTo>
                  <a:close/>
                  <a:moveTo>
                    <a:pt x="32" y="53"/>
                  </a:moveTo>
                  <a:cubicBezTo>
                    <a:pt x="31" y="54"/>
                    <a:pt x="30" y="56"/>
                    <a:pt x="28" y="57"/>
                  </a:cubicBezTo>
                  <a:cubicBezTo>
                    <a:pt x="28" y="58"/>
                    <a:pt x="28" y="58"/>
                    <a:pt x="27" y="58"/>
                  </a:cubicBezTo>
                  <a:cubicBezTo>
                    <a:pt x="28" y="58"/>
                    <a:pt x="29" y="58"/>
                    <a:pt x="30" y="58"/>
                  </a:cubicBezTo>
                  <a:cubicBezTo>
                    <a:pt x="31" y="57"/>
                    <a:pt x="32" y="56"/>
                    <a:pt x="33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5" y="54"/>
                    <a:pt x="37" y="53"/>
                    <a:pt x="38" y="53"/>
                  </a:cubicBezTo>
                  <a:cubicBezTo>
                    <a:pt x="36" y="53"/>
                    <a:pt x="34" y="53"/>
                    <a:pt x="32" y="53"/>
                  </a:cubicBezTo>
                  <a:close/>
                  <a:moveTo>
                    <a:pt x="49" y="58"/>
                  </a:moveTo>
                  <a:cubicBezTo>
                    <a:pt x="50" y="57"/>
                    <a:pt x="51" y="56"/>
                    <a:pt x="52" y="55"/>
                  </a:cubicBezTo>
                  <a:cubicBezTo>
                    <a:pt x="52" y="55"/>
                    <a:pt x="53" y="55"/>
                    <a:pt x="53" y="55"/>
                  </a:cubicBezTo>
                  <a:cubicBezTo>
                    <a:pt x="53" y="54"/>
                    <a:pt x="54" y="54"/>
                    <a:pt x="54" y="54"/>
                  </a:cubicBezTo>
                  <a:cubicBezTo>
                    <a:pt x="56" y="53"/>
                    <a:pt x="57" y="52"/>
                    <a:pt x="58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6" y="53"/>
                    <a:pt x="53" y="54"/>
                    <a:pt x="51" y="55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50" y="56"/>
                    <a:pt x="49" y="57"/>
                    <a:pt x="48" y="57"/>
                  </a:cubicBezTo>
                  <a:cubicBezTo>
                    <a:pt x="47" y="58"/>
                    <a:pt x="47" y="58"/>
                    <a:pt x="47" y="58"/>
                  </a:cubicBezTo>
                  <a:cubicBezTo>
                    <a:pt x="48" y="58"/>
                    <a:pt x="48" y="58"/>
                    <a:pt x="49" y="58"/>
                  </a:cubicBezTo>
                  <a:close/>
                  <a:moveTo>
                    <a:pt x="15" y="58"/>
                  </a:moveTo>
                  <a:cubicBezTo>
                    <a:pt x="16" y="58"/>
                    <a:pt x="17" y="58"/>
                    <a:pt x="18" y="58"/>
                  </a:cubicBezTo>
                  <a:cubicBezTo>
                    <a:pt x="19" y="57"/>
                    <a:pt x="19" y="57"/>
                    <a:pt x="20" y="56"/>
                  </a:cubicBezTo>
                  <a:cubicBezTo>
                    <a:pt x="20" y="56"/>
                    <a:pt x="20" y="56"/>
                    <a:pt x="21" y="56"/>
                  </a:cubicBezTo>
                  <a:cubicBezTo>
                    <a:pt x="22" y="55"/>
                    <a:pt x="23" y="54"/>
                    <a:pt x="24" y="53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1" y="53"/>
                    <a:pt x="20" y="53"/>
                    <a:pt x="20" y="53"/>
                  </a:cubicBezTo>
                  <a:cubicBezTo>
                    <a:pt x="18" y="55"/>
                    <a:pt x="17" y="56"/>
                    <a:pt x="15" y="57"/>
                  </a:cubicBezTo>
                  <a:cubicBezTo>
                    <a:pt x="15" y="57"/>
                    <a:pt x="15" y="58"/>
                    <a:pt x="15" y="58"/>
                  </a:cubicBezTo>
                  <a:close/>
                  <a:moveTo>
                    <a:pt x="12" y="52"/>
                  </a:moveTo>
                  <a:cubicBezTo>
                    <a:pt x="11" y="53"/>
                    <a:pt x="11" y="54"/>
                    <a:pt x="10" y="55"/>
                  </a:cubicBezTo>
                  <a:cubicBezTo>
                    <a:pt x="10" y="55"/>
                    <a:pt x="9" y="55"/>
                    <a:pt x="9" y="56"/>
                  </a:cubicBezTo>
                  <a:cubicBezTo>
                    <a:pt x="8" y="56"/>
                    <a:pt x="8" y="57"/>
                    <a:pt x="8" y="57"/>
                  </a:cubicBezTo>
                  <a:cubicBezTo>
                    <a:pt x="8" y="57"/>
                    <a:pt x="7" y="58"/>
                    <a:pt x="7" y="58"/>
                  </a:cubicBezTo>
                  <a:cubicBezTo>
                    <a:pt x="8" y="58"/>
                    <a:pt x="9" y="58"/>
                    <a:pt x="10" y="58"/>
                  </a:cubicBezTo>
                  <a:cubicBezTo>
                    <a:pt x="12" y="56"/>
                    <a:pt x="14" y="55"/>
                    <a:pt x="16" y="53"/>
                  </a:cubicBezTo>
                  <a:cubicBezTo>
                    <a:pt x="15" y="53"/>
                    <a:pt x="13" y="53"/>
                    <a:pt x="12" y="52"/>
                  </a:cubicBezTo>
                  <a:close/>
                  <a:moveTo>
                    <a:pt x="41" y="58"/>
                  </a:moveTo>
                  <a:cubicBezTo>
                    <a:pt x="42" y="58"/>
                    <a:pt x="42" y="58"/>
                    <a:pt x="43" y="58"/>
                  </a:cubicBezTo>
                  <a:cubicBezTo>
                    <a:pt x="43" y="58"/>
                    <a:pt x="43" y="58"/>
                    <a:pt x="43" y="58"/>
                  </a:cubicBezTo>
                  <a:cubicBezTo>
                    <a:pt x="44" y="56"/>
                    <a:pt x="46" y="55"/>
                    <a:pt x="47" y="54"/>
                  </a:cubicBezTo>
                  <a:cubicBezTo>
                    <a:pt x="47" y="54"/>
                    <a:pt x="48" y="54"/>
                    <a:pt x="48" y="53"/>
                  </a:cubicBezTo>
                  <a:cubicBezTo>
                    <a:pt x="49" y="53"/>
                    <a:pt x="50" y="52"/>
                    <a:pt x="51" y="52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49" y="52"/>
                    <a:pt x="48" y="52"/>
                    <a:pt x="46" y="52"/>
                  </a:cubicBezTo>
                  <a:cubicBezTo>
                    <a:pt x="45" y="53"/>
                    <a:pt x="44" y="54"/>
                    <a:pt x="43" y="55"/>
                  </a:cubicBezTo>
                  <a:cubicBezTo>
                    <a:pt x="42" y="55"/>
                    <a:pt x="41" y="56"/>
                    <a:pt x="41" y="57"/>
                  </a:cubicBezTo>
                  <a:cubicBezTo>
                    <a:pt x="40" y="57"/>
                    <a:pt x="40" y="57"/>
                    <a:pt x="40" y="58"/>
                  </a:cubicBezTo>
                  <a:cubicBezTo>
                    <a:pt x="40" y="58"/>
                    <a:pt x="41" y="58"/>
                    <a:pt x="41" y="58"/>
                  </a:cubicBezTo>
                  <a:close/>
                  <a:moveTo>
                    <a:pt x="84" y="57"/>
                  </a:moveTo>
                  <a:cubicBezTo>
                    <a:pt x="84" y="57"/>
                    <a:pt x="84" y="57"/>
                    <a:pt x="84" y="57"/>
                  </a:cubicBezTo>
                  <a:cubicBezTo>
                    <a:pt x="84" y="57"/>
                    <a:pt x="84" y="57"/>
                    <a:pt x="84" y="58"/>
                  </a:cubicBezTo>
                  <a:cubicBezTo>
                    <a:pt x="85" y="57"/>
                    <a:pt x="86" y="56"/>
                    <a:pt x="87" y="55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90" y="52"/>
                    <a:pt x="92" y="51"/>
                    <a:pt x="93" y="50"/>
                  </a:cubicBezTo>
                  <a:cubicBezTo>
                    <a:pt x="93" y="49"/>
                    <a:pt x="93" y="48"/>
                    <a:pt x="93" y="47"/>
                  </a:cubicBezTo>
                  <a:cubicBezTo>
                    <a:pt x="92" y="48"/>
                    <a:pt x="90" y="49"/>
                    <a:pt x="89" y="51"/>
                  </a:cubicBezTo>
                  <a:cubicBezTo>
                    <a:pt x="89" y="52"/>
                    <a:pt x="88" y="52"/>
                    <a:pt x="88" y="52"/>
                  </a:cubicBezTo>
                  <a:cubicBezTo>
                    <a:pt x="86" y="54"/>
                    <a:pt x="85" y="55"/>
                    <a:pt x="84" y="57"/>
                  </a:cubicBezTo>
                  <a:close/>
                  <a:moveTo>
                    <a:pt x="84" y="48"/>
                  </a:moveTo>
                  <a:cubicBezTo>
                    <a:pt x="84" y="48"/>
                    <a:pt x="84" y="48"/>
                    <a:pt x="84" y="49"/>
                  </a:cubicBezTo>
                  <a:cubicBezTo>
                    <a:pt x="85" y="49"/>
                    <a:pt x="84" y="50"/>
                    <a:pt x="84" y="50"/>
                  </a:cubicBezTo>
                  <a:cubicBezTo>
                    <a:pt x="81" y="53"/>
                    <a:pt x="77" y="55"/>
                    <a:pt x="74" y="57"/>
                  </a:cubicBezTo>
                  <a:cubicBezTo>
                    <a:pt x="74" y="57"/>
                    <a:pt x="74" y="57"/>
                    <a:pt x="74" y="57"/>
                  </a:cubicBezTo>
                  <a:cubicBezTo>
                    <a:pt x="76" y="57"/>
                    <a:pt x="78" y="57"/>
                    <a:pt x="80" y="57"/>
                  </a:cubicBezTo>
                  <a:cubicBezTo>
                    <a:pt x="80" y="56"/>
                    <a:pt x="81" y="56"/>
                    <a:pt x="81" y="55"/>
                  </a:cubicBezTo>
                  <a:cubicBezTo>
                    <a:pt x="81" y="55"/>
                    <a:pt x="82" y="55"/>
                    <a:pt x="82" y="55"/>
                  </a:cubicBezTo>
                  <a:cubicBezTo>
                    <a:pt x="83" y="53"/>
                    <a:pt x="85" y="51"/>
                    <a:pt x="86" y="49"/>
                  </a:cubicBezTo>
                  <a:cubicBezTo>
                    <a:pt x="86" y="49"/>
                    <a:pt x="87" y="49"/>
                    <a:pt x="87" y="48"/>
                  </a:cubicBezTo>
                  <a:cubicBezTo>
                    <a:pt x="87" y="48"/>
                    <a:pt x="88" y="48"/>
                    <a:pt x="88" y="47"/>
                  </a:cubicBezTo>
                  <a:cubicBezTo>
                    <a:pt x="87" y="47"/>
                    <a:pt x="86" y="48"/>
                    <a:pt x="85" y="48"/>
                  </a:cubicBezTo>
                  <a:cubicBezTo>
                    <a:pt x="85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lose/>
                  <a:moveTo>
                    <a:pt x="9" y="31"/>
                  </a:moveTo>
                  <a:cubicBezTo>
                    <a:pt x="9" y="31"/>
                    <a:pt x="9" y="31"/>
                    <a:pt x="9" y="31"/>
                  </a:cubicBezTo>
                  <a:cubicBezTo>
                    <a:pt x="6" y="33"/>
                    <a:pt x="5" y="36"/>
                    <a:pt x="4" y="40"/>
                  </a:cubicBezTo>
                  <a:cubicBezTo>
                    <a:pt x="3" y="45"/>
                    <a:pt x="4" y="50"/>
                    <a:pt x="5" y="55"/>
                  </a:cubicBezTo>
                  <a:cubicBezTo>
                    <a:pt x="5" y="55"/>
                    <a:pt x="5" y="55"/>
                    <a:pt x="6" y="55"/>
                  </a:cubicBezTo>
                  <a:cubicBezTo>
                    <a:pt x="6" y="54"/>
                    <a:pt x="6" y="54"/>
                    <a:pt x="7" y="54"/>
                  </a:cubicBezTo>
                  <a:cubicBezTo>
                    <a:pt x="8" y="53"/>
                    <a:pt x="9" y="52"/>
                    <a:pt x="10" y="51"/>
                  </a:cubicBezTo>
                  <a:cubicBezTo>
                    <a:pt x="10" y="51"/>
                    <a:pt x="9" y="50"/>
                    <a:pt x="9" y="50"/>
                  </a:cubicBezTo>
                  <a:cubicBezTo>
                    <a:pt x="7" y="48"/>
                    <a:pt x="8" y="43"/>
                    <a:pt x="8" y="40"/>
                  </a:cubicBezTo>
                  <a:cubicBezTo>
                    <a:pt x="8" y="39"/>
                    <a:pt x="8" y="39"/>
                    <a:pt x="8" y="38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8" y="36"/>
                    <a:pt x="9" y="33"/>
                    <a:pt x="9" y="31"/>
                  </a:cubicBezTo>
                  <a:close/>
                  <a:moveTo>
                    <a:pt x="28" y="53"/>
                  </a:moveTo>
                  <a:cubicBezTo>
                    <a:pt x="28" y="53"/>
                    <a:pt x="28" y="53"/>
                    <a:pt x="27" y="53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7" y="54"/>
                    <a:pt x="28" y="53"/>
                    <a:pt x="28" y="53"/>
                  </a:cubicBezTo>
                  <a:close/>
                  <a:moveTo>
                    <a:pt x="93" y="53"/>
                  </a:moveTo>
                  <a:cubicBezTo>
                    <a:pt x="93" y="53"/>
                    <a:pt x="93" y="54"/>
                    <a:pt x="94" y="54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lose/>
                  <a:moveTo>
                    <a:pt x="69" y="50"/>
                  </a:moveTo>
                  <a:cubicBezTo>
                    <a:pt x="69" y="50"/>
                    <a:pt x="69" y="50"/>
                    <a:pt x="69" y="50"/>
                  </a:cubicBezTo>
                  <a:cubicBezTo>
                    <a:pt x="69" y="52"/>
                    <a:pt x="68" y="53"/>
                    <a:pt x="67" y="54"/>
                  </a:cubicBezTo>
                  <a:cubicBezTo>
                    <a:pt x="68" y="53"/>
                    <a:pt x="68" y="53"/>
                    <a:pt x="69" y="52"/>
                  </a:cubicBezTo>
                  <a:cubicBezTo>
                    <a:pt x="70" y="51"/>
                    <a:pt x="72" y="51"/>
                    <a:pt x="73" y="50"/>
                  </a:cubicBezTo>
                  <a:cubicBezTo>
                    <a:pt x="71" y="50"/>
                    <a:pt x="70" y="50"/>
                    <a:pt x="69" y="50"/>
                  </a:cubicBezTo>
                  <a:close/>
                  <a:moveTo>
                    <a:pt x="77" y="49"/>
                  </a:moveTo>
                  <a:cubicBezTo>
                    <a:pt x="77" y="49"/>
                    <a:pt x="77" y="50"/>
                    <a:pt x="77" y="50"/>
                  </a:cubicBezTo>
                  <a:cubicBezTo>
                    <a:pt x="77" y="50"/>
                    <a:pt x="78" y="49"/>
                    <a:pt x="78" y="49"/>
                  </a:cubicBezTo>
                  <a:cubicBezTo>
                    <a:pt x="78" y="49"/>
                    <a:pt x="77" y="49"/>
                    <a:pt x="77" y="49"/>
                  </a:cubicBezTo>
                  <a:close/>
                  <a:moveTo>
                    <a:pt x="82" y="17"/>
                  </a:moveTo>
                  <a:cubicBezTo>
                    <a:pt x="82" y="19"/>
                    <a:pt x="82" y="20"/>
                    <a:pt x="82" y="22"/>
                  </a:cubicBezTo>
                  <a:cubicBezTo>
                    <a:pt x="83" y="22"/>
                    <a:pt x="84" y="22"/>
                    <a:pt x="85" y="22"/>
                  </a:cubicBezTo>
                  <a:cubicBezTo>
                    <a:pt x="86" y="21"/>
                    <a:pt x="87" y="20"/>
                    <a:pt x="88" y="19"/>
                  </a:cubicBezTo>
                  <a:cubicBezTo>
                    <a:pt x="88" y="19"/>
                    <a:pt x="89" y="19"/>
                    <a:pt x="89" y="19"/>
                  </a:cubicBezTo>
                  <a:cubicBezTo>
                    <a:pt x="89" y="19"/>
                    <a:pt x="89" y="19"/>
                    <a:pt x="89" y="19"/>
                  </a:cubicBezTo>
                  <a:cubicBezTo>
                    <a:pt x="91" y="18"/>
                    <a:pt x="92" y="17"/>
                    <a:pt x="93" y="16"/>
                  </a:cubicBezTo>
                  <a:cubicBezTo>
                    <a:pt x="93" y="16"/>
                    <a:pt x="93" y="15"/>
                    <a:pt x="94" y="15"/>
                  </a:cubicBezTo>
                  <a:cubicBezTo>
                    <a:pt x="93" y="14"/>
                    <a:pt x="93" y="12"/>
                    <a:pt x="93" y="11"/>
                  </a:cubicBezTo>
                  <a:cubicBezTo>
                    <a:pt x="92" y="12"/>
                    <a:pt x="91" y="13"/>
                    <a:pt x="90" y="13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7" y="15"/>
                    <a:pt x="85" y="17"/>
                    <a:pt x="84" y="17"/>
                  </a:cubicBezTo>
                  <a:cubicBezTo>
                    <a:pt x="83" y="17"/>
                    <a:pt x="83" y="17"/>
                    <a:pt x="83" y="17"/>
                  </a:cubicBezTo>
                  <a:cubicBezTo>
                    <a:pt x="83" y="17"/>
                    <a:pt x="83" y="17"/>
                    <a:pt x="82" y="17"/>
                  </a:cubicBezTo>
                  <a:close/>
                  <a:moveTo>
                    <a:pt x="94" y="19"/>
                  </a:moveTo>
                  <a:cubicBezTo>
                    <a:pt x="93" y="20"/>
                    <a:pt x="92" y="20"/>
                    <a:pt x="91" y="21"/>
                  </a:cubicBezTo>
                  <a:cubicBezTo>
                    <a:pt x="91" y="21"/>
                    <a:pt x="91" y="21"/>
                    <a:pt x="91" y="21"/>
                  </a:cubicBezTo>
                  <a:cubicBezTo>
                    <a:pt x="92" y="21"/>
                    <a:pt x="93" y="21"/>
                    <a:pt x="93" y="21"/>
                  </a:cubicBezTo>
                  <a:cubicBezTo>
                    <a:pt x="94" y="20"/>
                    <a:pt x="94" y="20"/>
                    <a:pt x="94" y="19"/>
                  </a:cubicBezTo>
                  <a:close/>
                  <a:moveTo>
                    <a:pt x="84" y="13"/>
                  </a:moveTo>
                  <a:cubicBezTo>
                    <a:pt x="84" y="14"/>
                    <a:pt x="83" y="14"/>
                    <a:pt x="83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4" y="13"/>
                    <a:pt x="85" y="13"/>
                    <a:pt x="86" y="12"/>
                  </a:cubicBezTo>
                  <a:cubicBezTo>
                    <a:pt x="87" y="12"/>
                    <a:pt x="87" y="12"/>
                    <a:pt x="87" y="11"/>
                  </a:cubicBezTo>
                  <a:cubicBezTo>
                    <a:pt x="89" y="10"/>
                    <a:pt x="91" y="9"/>
                    <a:pt x="93" y="8"/>
                  </a:cubicBezTo>
                  <a:cubicBezTo>
                    <a:pt x="93" y="8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1" y="7"/>
                    <a:pt x="91" y="7"/>
                  </a:cubicBezTo>
                  <a:cubicBezTo>
                    <a:pt x="91" y="8"/>
                    <a:pt x="91" y="8"/>
                    <a:pt x="91" y="8"/>
                  </a:cubicBezTo>
                  <a:cubicBezTo>
                    <a:pt x="90" y="8"/>
                    <a:pt x="89" y="9"/>
                    <a:pt x="88" y="10"/>
                  </a:cubicBezTo>
                  <a:cubicBezTo>
                    <a:pt x="88" y="10"/>
                    <a:pt x="88" y="10"/>
                    <a:pt x="88" y="10"/>
                  </a:cubicBezTo>
                  <a:cubicBezTo>
                    <a:pt x="87" y="10"/>
                    <a:pt x="87" y="11"/>
                    <a:pt x="86" y="11"/>
                  </a:cubicBezTo>
                  <a:cubicBezTo>
                    <a:pt x="86" y="12"/>
                    <a:pt x="85" y="13"/>
                    <a:pt x="84" y="13"/>
                  </a:cubicBezTo>
                  <a:close/>
                  <a:moveTo>
                    <a:pt x="91" y="4"/>
                  </a:moveTo>
                  <a:cubicBezTo>
                    <a:pt x="92" y="4"/>
                    <a:pt x="92" y="5"/>
                    <a:pt x="92" y="5"/>
                  </a:cubicBezTo>
                  <a:cubicBezTo>
                    <a:pt x="92" y="4"/>
                    <a:pt x="92" y="4"/>
                    <a:pt x="92" y="4"/>
                  </a:cubicBezTo>
                  <a:cubicBezTo>
                    <a:pt x="92" y="4"/>
                    <a:pt x="92" y="4"/>
                    <a:pt x="91" y="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lIns="68589" tIns="34295" rIns="68589" bIns="34295"/>
            <a:lstStyle/>
            <a:p>
              <a:endParaRPr lang="zh-CN" altLang="en-US"/>
            </a:p>
          </p:txBody>
        </p:sp>
      </p:grpSp>
      <p:sp>
        <p:nvSpPr>
          <p:cNvPr id="9" name="文本框 4"/>
          <p:cNvSpPr txBox="1">
            <a:spLocks noChangeArrowheads="1"/>
          </p:cNvSpPr>
          <p:nvPr/>
        </p:nvSpPr>
        <p:spPr bwMode="auto">
          <a:xfrm>
            <a:off x="1411666" y="1006099"/>
            <a:ext cx="9368668" cy="623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9" tIns="34295" rIns="68589" bIns="34295">
            <a:spAutoFit/>
          </a:bodyPr>
          <a:lstStyle/>
          <a:p>
            <a:pPr algn="ctr">
              <a:defRPr/>
            </a:pPr>
            <a:r>
              <a:rPr lang="en-US" altLang="zh-CN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华康少女文字W5(P)"/>
              </a:rPr>
              <a:t>18.1.1  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华康少女文字W5(P)"/>
              </a:rPr>
              <a:t>平行四边形的性质</a:t>
            </a:r>
            <a:endParaRPr lang="zh-CN" altLang="en-US" sz="3600" b="1" dirty="0">
              <a:effectLst>
                <a:outerShdw blurRad="38100" dist="38100" dir="2700000" algn="tl">
                  <a:srgbClr val="C0C0C0"/>
                </a:outerShdw>
              </a:effectLst>
              <a:latin typeface="楷体" pitchFamily="49" charset="-122"/>
              <a:ea typeface="楷体" pitchFamily="49" charset="-122"/>
              <a:cs typeface="华康少女文字W5(P)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18906" y="1814678"/>
            <a:ext cx="4875902" cy="4762590"/>
            <a:chOff x="18906" y="1814678"/>
            <a:chExt cx="4875902" cy="4762590"/>
          </a:xfrm>
        </p:grpSpPr>
        <p:grpSp>
          <p:nvGrpSpPr>
            <p:cNvPr id="28" name="组合 27"/>
            <p:cNvGrpSpPr/>
            <p:nvPr/>
          </p:nvGrpSpPr>
          <p:grpSpPr>
            <a:xfrm>
              <a:off x="18906" y="1814678"/>
              <a:ext cx="4875902" cy="4762590"/>
              <a:chOff x="3821406" y="1814678"/>
              <a:chExt cx="4625096" cy="4762590"/>
            </a:xfrm>
          </p:grpSpPr>
          <p:sp>
            <p:nvSpPr>
              <p:cNvPr id="32" name="竖卷形 31"/>
              <p:cNvSpPr/>
              <p:nvPr/>
            </p:nvSpPr>
            <p:spPr>
              <a:xfrm>
                <a:off x="3821406" y="1814678"/>
                <a:ext cx="3802500" cy="4762590"/>
              </a:xfrm>
              <a:prstGeom prst="verticalScroll">
                <a:avLst>
                  <a:gd name="adj" fmla="val 5000"/>
                </a:avLst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" name="Text Box 55"/>
              <p:cNvSpPr txBox="1">
                <a:spLocks noChangeArrowheads="1"/>
              </p:cNvSpPr>
              <p:nvPr/>
            </p:nvSpPr>
            <p:spPr bwMode="auto">
              <a:xfrm>
                <a:off x="4691428" y="1973783"/>
                <a:ext cx="2159143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zh-CN" altLang="en-US" sz="32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知     识</a:t>
                </a:r>
                <a:endParaRPr lang="en-US" altLang="zh-CN" sz="32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30" name="Text Box 55"/>
              <p:cNvSpPr txBox="1">
                <a:spLocks noChangeArrowheads="1"/>
              </p:cNvSpPr>
              <p:nvPr/>
            </p:nvSpPr>
            <p:spPr bwMode="auto">
              <a:xfrm>
                <a:off x="4045344" y="2918373"/>
                <a:ext cx="438294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zh-CN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1</a:t>
                </a:r>
                <a:r>
                  <a:rPr lang="zh-CN" altLang="en-US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、</a:t>
                </a:r>
                <a:r>
                  <a:rPr lang="zh-CN" altLang="en-US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平行四边形定义</a:t>
                </a:r>
                <a:endParaRPr lang="en-US" altLang="zh-CN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31" name="Text Box 55"/>
              <p:cNvSpPr txBox="1">
                <a:spLocks noChangeArrowheads="1"/>
              </p:cNvSpPr>
              <p:nvPr/>
            </p:nvSpPr>
            <p:spPr bwMode="auto">
              <a:xfrm>
                <a:off x="4063556" y="3404157"/>
                <a:ext cx="438294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zh-CN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2</a:t>
                </a:r>
                <a:r>
                  <a:rPr lang="zh-CN" altLang="en-US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、平行四边形的性质</a:t>
                </a:r>
                <a:endParaRPr lang="en-US" altLang="zh-CN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sp>
          <p:nvSpPr>
            <p:cNvPr id="23" name="Text Box 55"/>
            <p:cNvSpPr txBox="1">
              <a:spLocks noChangeArrowheads="1"/>
            </p:cNvSpPr>
            <p:nvPr/>
          </p:nvSpPr>
          <p:spPr bwMode="auto">
            <a:xfrm>
              <a:off x="270493" y="3916883"/>
              <a:ext cx="3422377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zh-CN" dirty="0"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r>
                <a:rPr lang="zh-CN" altLang="en-US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、夹在两条平行线 间的平行线段相等。</a:t>
              </a:r>
              <a:endParaRPr lang="en-US" altLang="zh-CN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3" name="Text Box 55"/>
            <p:cNvSpPr txBox="1">
              <a:spLocks noChangeArrowheads="1"/>
            </p:cNvSpPr>
            <p:nvPr/>
          </p:nvSpPr>
          <p:spPr bwMode="auto">
            <a:xfrm>
              <a:off x="268287" y="4823060"/>
              <a:ext cx="438294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zh-CN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  <a:r>
                <a:rPr lang="zh-CN" altLang="en-US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、平行线间的距离</a:t>
              </a:r>
              <a:endParaRPr lang="en-US" altLang="zh-CN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7851164" y="1936290"/>
            <a:ext cx="4094921" cy="4762590"/>
            <a:chOff x="7899414" y="1814678"/>
            <a:chExt cx="4094921" cy="4762590"/>
          </a:xfrm>
        </p:grpSpPr>
        <p:grpSp>
          <p:nvGrpSpPr>
            <p:cNvPr id="10" name="组合 9"/>
            <p:cNvGrpSpPr/>
            <p:nvPr/>
          </p:nvGrpSpPr>
          <p:grpSpPr>
            <a:xfrm>
              <a:off x="7899414" y="1814678"/>
              <a:ext cx="4094921" cy="4762590"/>
              <a:chOff x="7939039" y="1814678"/>
              <a:chExt cx="4094921" cy="4762590"/>
            </a:xfr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p:grpSpPr>
          <p:sp>
            <p:nvSpPr>
              <p:cNvPr id="37" name="竖卷形 36"/>
              <p:cNvSpPr/>
              <p:nvPr/>
            </p:nvSpPr>
            <p:spPr>
              <a:xfrm>
                <a:off x="7939039" y="1814678"/>
                <a:ext cx="4094921" cy="4762590"/>
              </a:xfrm>
              <a:prstGeom prst="verticalScroll">
                <a:avLst>
                  <a:gd name="adj" fmla="val 5000"/>
                </a:avLst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" name="Text Box 55"/>
              <p:cNvSpPr txBox="1">
                <a:spLocks noChangeArrowheads="1"/>
              </p:cNvSpPr>
              <p:nvPr/>
            </p:nvSpPr>
            <p:spPr bwMode="auto">
              <a:xfrm>
                <a:off x="9065475" y="1973783"/>
                <a:ext cx="1913737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zh-CN" altLang="en-US" sz="32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思    想</a:t>
                </a:r>
                <a:endParaRPr lang="en-US" altLang="zh-CN" sz="32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sp>
          <p:nvSpPr>
            <p:cNvPr id="36" name="右箭头 35"/>
            <p:cNvSpPr/>
            <p:nvPr/>
          </p:nvSpPr>
          <p:spPr>
            <a:xfrm>
              <a:off x="9507994" y="4344845"/>
              <a:ext cx="645612" cy="197518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Text Box 55"/>
            <p:cNvSpPr txBox="1">
              <a:spLocks noChangeArrowheads="1"/>
            </p:cNvSpPr>
            <p:nvPr/>
          </p:nvSpPr>
          <p:spPr bwMode="auto">
            <a:xfrm>
              <a:off x="9383059" y="3720880"/>
              <a:ext cx="132854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转化</a:t>
              </a:r>
              <a:endParaRPr lang="en-US" altLang="zh-CN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9" name="Text Box 55"/>
            <p:cNvSpPr txBox="1">
              <a:spLocks noChangeArrowheads="1"/>
            </p:cNvSpPr>
            <p:nvPr/>
          </p:nvSpPr>
          <p:spPr bwMode="auto">
            <a:xfrm>
              <a:off x="8253828" y="4218915"/>
              <a:ext cx="132854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四边形</a:t>
              </a:r>
              <a:endParaRPr lang="en-US" altLang="zh-CN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0" name="Text Box 55"/>
            <p:cNvSpPr txBox="1">
              <a:spLocks noChangeArrowheads="1"/>
            </p:cNvSpPr>
            <p:nvPr/>
          </p:nvSpPr>
          <p:spPr bwMode="auto">
            <a:xfrm>
              <a:off x="10153606" y="4223593"/>
              <a:ext cx="140284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三角形</a:t>
              </a:r>
              <a:endParaRPr lang="en-US" altLang="zh-CN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5" name="Text Box 8"/>
            <p:cNvSpPr txBox="1">
              <a:spLocks noChangeArrowheads="1"/>
            </p:cNvSpPr>
            <p:nvPr/>
          </p:nvSpPr>
          <p:spPr bwMode="auto">
            <a:xfrm>
              <a:off x="9160318" y="2993210"/>
              <a:ext cx="1644799" cy="52322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28575" cap="sq" algn="ctr">
                  <a:solidFill>
                    <a:srgbClr val="00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转化思想</a:t>
              </a:r>
              <a:endPara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3890715" y="1814678"/>
            <a:ext cx="4094921" cy="4762590"/>
            <a:chOff x="3890715" y="1814678"/>
            <a:chExt cx="4094921" cy="4762590"/>
          </a:xfrm>
        </p:grpSpPr>
        <p:grpSp>
          <p:nvGrpSpPr>
            <p:cNvPr id="3" name="组合 2"/>
            <p:cNvGrpSpPr/>
            <p:nvPr/>
          </p:nvGrpSpPr>
          <p:grpSpPr>
            <a:xfrm>
              <a:off x="3890715" y="1814678"/>
              <a:ext cx="4094921" cy="4762590"/>
              <a:chOff x="3710609" y="1814678"/>
              <a:chExt cx="4094921" cy="4762590"/>
            </a:xfrm>
          </p:grpSpPr>
          <p:sp>
            <p:nvSpPr>
              <p:cNvPr id="2" name="竖卷形 1"/>
              <p:cNvSpPr/>
              <p:nvPr/>
            </p:nvSpPr>
            <p:spPr>
              <a:xfrm>
                <a:off x="3710609" y="1814678"/>
                <a:ext cx="4094921" cy="4762590"/>
              </a:xfrm>
              <a:prstGeom prst="verticalScroll">
                <a:avLst>
                  <a:gd name="adj" fmla="val 5000"/>
                </a:avLst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Text Box 55"/>
              <p:cNvSpPr txBox="1">
                <a:spLocks noChangeArrowheads="1"/>
              </p:cNvSpPr>
              <p:nvPr/>
            </p:nvSpPr>
            <p:spPr bwMode="auto">
              <a:xfrm>
                <a:off x="4878196" y="1963439"/>
                <a:ext cx="2159143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zh-CN" altLang="en-US" sz="32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方    法</a:t>
                </a:r>
                <a:endParaRPr lang="en-US" altLang="zh-CN" sz="32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sp>
          <p:nvSpPr>
            <p:cNvPr id="35" name="Text Box 8"/>
            <p:cNvSpPr txBox="1">
              <a:spLocks noChangeArrowheads="1"/>
            </p:cNvSpPr>
            <p:nvPr/>
          </p:nvSpPr>
          <p:spPr bwMode="auto">
            <a:xfrm>
              <a:off x="6748852" y="3797220"/>
              <a:ext cx="1102312" cy="52322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验证</a:t>
              </a:r>
              <a:endPara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1" name="Text Box 8"/>
            <p:cNvSpPr txBox="1">
              <a:spLocks noChangeArrowheads="1"/>
            </p:cNvSpPr>
            <p:nvPr/>
          </p:nvSpPr>
          <p:spPr bwMode="auto">
            <a:xfrm>
              <a:off x="4296188" y="3797220"/>
              <a:ext cx="1130087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28575" cap="sq" algn="ctr">
                  <a:solidFill>
                    <a:srgbClr val="00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观察</a:t>
              </a:r>
              <a:endPara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2" name="Text Box 8"/>
            <p:cNvSpPr txBox="1">
              <a:spLocks noChangeArrowheads="1"/>
            </p:cNvSpPr>
            <p:nvPr/>
          </p:nvSpPr>
          <p:spPr bwMode="auto">
            <a:xfrm>
              <a:off x="5537044" y="3794365"/>
              <a:ext cx="1102312" cy="52322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猜想</a:t>
              </a:r>
              <a:endPara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4" name="Text Box 8"/>
            <p:cNvSpPr txBox="1">
              <a:spLocks noChangeArrowheads="1"/>
            </p:cNvSpPr>
            <p:nvPr/>
          </p:nvSpPr>
          <p:spPr bwMode="auto">
            <a:xfrm>
              <a:off x="4719428" y="2997882"/>
              <a:ext cx="2617158" cy="52322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28575" cap="sq" algn="ctr">
                  <a:solidFill>
                    <a:srgbClr val="00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2800" b="1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探索新知识</a:t>
              </a:r>
              <a:endPara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6" name="Text Box 8"/>
            <p:cNvSpPr txBox="1">
              <a:spLocks noChangeArrowheads="1"/>
            </p:cNvSpPr>
            <p:nvPr/>
          </p:nvSpPr>
          <p:spPr bwMode="auto">
            <a:xfrm>
              <a:off x="4658628" y="4980424"/>
              <a:ext cx="2617158" cy="954107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28575" cap="sq" algn="ctr">
                  <a:solidFill>
                    <a:srgbClr val="00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2800" b="1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证明线段相等的方法</a:t>
              </a:r>
              <a:endPara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704889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972469" y="1364525"/>
            <a:ext cx="2160587" cy="5762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如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图</a:t>
            </a:r>
          </a:p>
        </p:txBody>
      </p:sp>
      <p:grpSp>
        <p:nvGrpSpPr>
          <p:cNvPr id="41988" name="Group 4"/>
          <p:cNvGrpSpPr>
            <a:grpSpLocks/>
          </p:cNvGrpSpPr>
          <p:nvPr/>
        </p:nvGrpSpPr>
        <p:grpSpPr bwMode="auto">
          <a:xfrm>
            <a:off x="2949297" y="1313816"/>
            <a:ext cx="2430463" cy="646112"/>
            <a:chOff x="57" y="0"/>
            <a:chExt cx="1531" cy="407"/>
          </a:xfrm>
        </p:grpSpPr>
        <p:sp>
          <p:nvSpPr>
            <p:cNvPr id="41989" name="AutoShape 5"/>
            <p:cNvSpPr>
              <a:spLocks noChangeArrowheads="1"/>
            </p:cNvSpPr>
            <p:nvPr/>
          </p:nvSpPr>
          <p:spPr bwMode="auto">
            <a:xfrm>
              <a:off x="57" y="103"/>
              <a:ext cx="318" cy="136"/>
            </a:xfrm>
            <a:prstGeom prst="parallelogram">
              <a:avLst>
                <a:gd name="adj" fmla="val 58456"/>
              </a:avLst>
            </a:prstGeom>
            <a:solidFill>
              <a:srgbClr val="FFFFFF"/>
            </a:solidFill>
            <a:ln w="9525" cmpd="sng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800" b="1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41990" name="Rectangle 6"/>
            <p:cNvSpPr>
              <a:spLocks noChangeArrowheads="1"/>
            </p:cNvSpPr>
            <p:nvPr/>
          </p:nvSpPr>
          <p:spPr bwMode="auto">
            <a:xfrm>
              <a:off x="227" y="0"/>
              <a:ext cx="1361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sz="2800" b="1" u="none" dirty="0" smtClean="0">
                  <a:latin typeface="黑体" panose="02010609060101010101" pitchFamily="49" charset="-122"/>
                  <a:ea typeface="黑体" panose="02010609060101010101" pitchFamily="49" charset="-122"/>
                </a:rPr>
                <a:t> ABCD</a:t>
              </a:r>
              <a:r>
                <a:rPr lang="zh-CN" altLang="en-US" sz="2800" b="1" u="none" dirty="0">
                  <a:latin typeface="黑体" panose="02010609060101010101" pitchFamily="49" charset="-122"/>
                  <a:ea typeface="黑体" panose="02010609060101010101" pitchFamily="49" charset="-122"/>
                </a:rPr>
                <a:t>中，</a:t>
              </a:r>
            </a:p>
          </p:txBody>
        </p:sp>
      </p:grpSp>
      <p:grpSp>
        <p:nvGrpSpPr>
          <p:cNvPr id="41991" name="Group 7"/>
          <p:cNvGrpSpPr>
            <a:grpSpLocks/>
          </p:cNvGrpSpPr>
          <p:nvPr/>
        </p:nvGrpSpPr>
        <p:grpSpPr bwMode="auto">
          <a:xfrm>
            <a:off x="4850582" y="1291592"/>
            <a:ext cx="3010785" cy="576262"/>
            <a:chOff x="-33" y="0"/>
            <a:chExt cx="1712" cy="363"/>
          </a:xfrm>
        </p:grpSpPr>
        <p:sp>
          <p:nvSpPr>
            <p:cNvPr id="41992" name="Rectangle 8"/>
            <p:cNvSpPr>
              <a:spLocks noChangeArrowheads="1"/>
            </p:cNvSpPr>
            <p:nvPr/>
          </p:nvSpPr>
          <p:spPr bwMode="auto">
            <a:xfrm>
              <a:off x="103" y="0"/>
              <a:ext cx="1576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sz="2800" b="1" u="none" dirty="0">
                  <a:latin typeface="黑体" panose="02010609060101010101" pitchFamily="49" charset="-122"/>
                  <a:ea typeface="黑体" panose="02010609060101010101" pitchFamily="49" charset="-122"/>
                </a:rPr>
                <a:t>ABE</a:t>
              </a:r>
              <a:r>
                <a:rPr lang="zh-CN" altLang="en-US" sz="2800" b="1" u="none" dirty="0">
                  <a:latin typeface="黑体" panose="02010609060101010101" pitchFamily="49" charset="-122"/>
                  <a:ea typeface="黑体" panose="02010609060101010101" pitchFamily="49" charset="-122"/>
                </a:rPr>
                <a:t>的面积</a:t>
              </a:r>
              <a:r>
                <a:rPr lang="en-US" sz="2800" b="1" u="none" dirty="0">
                  <a:latin typeface="黑体" panose="02010609060101010101" pitchFamily="49" charset="-122"/>
                  <a:ea typeface="黑体" panose="02010609060101010101" pitchFamily="49" charset="-122"/>
                </a:rPr>
                <a:t>S</a:t>
              </a:r>
              <a:r>
                <a:rPr lang="zh-CN" altLang="en-US" sz="2800" b="1" u="none" dirty="0">
                  <a:latin typeface="黑体" panose="02010609060101010101" pitchFamily="49" charset="-122"/>
                  <a:ea typeface="黑体" panose="02010609060101010101" pitchFamily="49" charset="-122"/>
                </a:rPr>
                <a:t>，</a:t>
              </a:r>
            </a:p>
          </p:txBody>
        </p:sp>
        <p:sp>
          <p:nvSpPr>
            <p:cNvPr id="41993" name="AutoShape 9"/>
            <p:cNvSpPr>
              <a:spLocks noChangeArrowheads="1"/>
            </p:cNvSpPr>
            <p:nvPr/>
          </p:nvSpPr>
          <p:spPr bwMode="auto">
            <a:xfrm>
              <a:off x="-33" y="91"/>
              <a:ext cx="159" cy="137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 cmpd="sng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800" b="1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grpSp>
        <p:nvGrpSpPr>
          <p:cNvPr id="41994" name="Group 11"/>
          <p:cNvGrpSpPr>
            <a:grpSpLocks/>
          </p:cNvGrpSpPr>
          <p:nvPr/>
        </p:nvGrpSpPr>
        <p:grpSpPr bwMode="auto">
          <a:xfrm>
            <a:off x="7337426" y="1256667"/>
            <a:ext cx="2516188" cy="576263"/>
            <a:chOff x="-45" y="45"/>
            <a:chExt cx="1585" cy="363"/>
          </a:xfrm>
        </p:grpSpPr>
        <p:sp>
          <p:nvSpPr>
            <p:cNvPr id="41995" name="Rectangle 12"/>
            <p:cNvSpPr>
              <a:spLocks noChangeArrowheads="1"/>
            </p:cNvSpPr>
            <p:nvPr/>
          </p:nvSpPr>
          <p:spPr bwMode="auto">
            <a:xfrm>
              <a:off x="164" y="45"/>
              <a:ext cx="953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sz="2800" b="1" u="none" dirty="0">
                  <a:latin typeface="黑体" panose="02010609060101010101" pitchFamily="49" charset="-122"/>
                  <a:ea typeface="黑体" panose="02010609060101010101" pitchFamily="49" charset="-122"/>
                </a:rPr>
                <a:t>ADE</a:t>
              </a:r>
              <a:r>
                <a:rPr lang="zh-CN" altLang="en-US" sz="2800" b="1" u="none" dirty="0">
                  <a:latin typeface="黑体" panose="02010609060101010101" pitchFamily="49" charset="-122"/>
                  <a:ea typeface="黑体" panose="02010609060101010101" pitchFamily="49" charset="-122"/>
                </a:rPr>
                <a:t>，</a:t>
              </a:r>
            </a:p>
          </p:txBody>
        </p:sp>
        <p:sp>
          <p:nvSpPr>
            <p:cNvPr id="41996" name="AutoShape 13"/>
            <p:cNvSpPr>
              <a:spLocks noChangeArrowheads="1"/>
            </p:cNvSpPr>
            <p:nvPr/>
          </p:nvSpPr>
          <p:spPr bwMode="auto">
            <a:xfrm>
              <a:off x="-45" y="158"/>
              <a:ext cx="227" cy="137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 cmpd="sng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800" b="1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grpSp>
          <p:nvGrpSpPr>
            <p:cNvPr id="41997" name="Group 14"/>
            <p:cNvGrpSpPr>
              <a:grpSpLocks/>
            </p:cNvGrpSpPr>
            <p:nvPr/>
          </p:nvGrpSpPr>
          <p:grpSpPr bwMode="auto">
            <a:xfrm>
              <a:off x="771" y="68"/>
              <a:ext cx="769" cy="272"/>
              <a:chOff x="0" y="-23"/>
              <a:chExt cx="769" cy="272"/>
            </a:xfrm>
          </p:grpSpPr>
          <p:sp>
            <p:nvSpPr>
              <p:cNvPr id="41998" name="Rectangle 15"/>
              <p:cNvSpPr>
                <a:spLocks noChangeArrowheads="1"/>
              </p:cNvSpPr>
              <p:nvPr/>
            </p:nvSpPr>
            <p:spPr bwMode="auto">
              <a:xfrm>
                <a:off x="225" y="-23"/>
                <a:ext cx="544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sz="2800" b="1" u="none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BCE</a:t>
                </a:r>
              </a:p>
            </p:txBody>
          </p:sp>
          <p:sp>
            <p:nvSpPr>
              <p:cNvPr id="41999" name="AutoShape 16"/>
              <p:cNvSpPr>
                <a:spLocks noChangeArrowheads="1"/>
              </p:cNvSpPr>
              <p:nvPr/>
            </p:nvSpPr>
            <p:spPr bwMode="auto">
              <a:xfrm>
                <a:off x="0" y="45"/>
                <a:ext cx="227" cy="154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 cmpd="sng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 sz="2800" b="1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</p:grpSp>
      </p:grpSp>
      <p:grpSp>
        <p:nvGrpSpPr>
          <p:cNvPr id="42000" name="Group 28"/>
          <p:cNvGrpSpPr>
            <a:grpSpLocks/>
          </p:cNvGrpSpPr>
          <p:nvPr/>
        </p:nvGrpSpPr>
        <p:grpSpPr bwMode="auto">
          <a:xfrm>
            <a:off x="1360488" y="2337753"/>
            <a:ext cx="8948923" cy="647700"/>
            <a:chOff x="0" y="0"/>
            <a:chExt cx="4808" cy="408"/>
          </a:xfrm>
        </p:grpSpPr>
        <p:sp>
          <p:nvSpPr>
            <p:cNvPr id="42001" name="Rectangle 10"/>
            <p:cNvSpPr>
              <a:spLocks noChangeArrowheads="1"/>
            </p:cNvSpPr>
            <p:nvPr/>
          </p:nvSpPr>
          <p:spPr bwMode="auto">
            <a:xfrm>
              <a:off x="1769" y="45"/>
              <a:ext cx="3039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zh-CN" altLang="en-US" sz="2800" b="1" u="none" dirty="0">
                  <a:latin typeface="黑体" panose="02010609060101010101" pitchFamily="49" charset="-122"/>
                  <a:ea typeface="黑体" panose="02010609060101010101" pitchFamily="49" charset="-122"/>
                </a:rPr>
                <a:t>则</a:t>
              </a:r>
              <a:r>
                <a:rPr lang="en-US" sz="2800" b="1" u="none" dirty="0">
                  <a:latin typeface="黑体" panose="02010609060101010101" pitchFamily="49" charset="-122"/>
                  <a:ea typeface="黑体" panose="02010609060101010101" pitchFamily="49" charset="-122"/>
                </a:rPr>
                <a:t>S</a:t>
              </a:r>
              <a:r>
                <a:rPr lang="zh-CN" altLang="en-US" sz="2800" b="1" u="none" dirty="0">
                  <a:latin typeface="黑体" panose="02010609060101010101" pitchFamily="49" charset="-122"/>
                  <a:ea typeface="黑体" panose="02010609060101010101" pitchFamily="49" charset="-122"/>
                </a:rPr>
                <a:t>与</a:t>
              </a:r>
              <a:r>
                <a:rPr lang="en-US" sz="2800" b="1" u="none" dirty="0">
                  <a:latin typeface="黑体" panose="02010609060101010101" pitchFamily="49" charset="-122"/>
                  <a:ea typeface="黑体" panose="02010609060101010101" pitchFamily="49" charset="-122"/>
                </a:rPr>
                <a:t>S</a:t>
              </a:r>
              <a:r>
                <a:rPr lang="en-US" sz="2800" b="1" u="none" baseline="-25000" dirty="0">
                  <a:latin typeface="黑体" panose="02010609060101010101" pitchFamily="49" charset="-122"/>
                  <a:ea typeface="黑体" panose="02010609060101010101" pitchFamily="49" charset="-122"/>
                </a:rPr>
                <a:t>1</a:t>
              </a:r>
              <a:r>
                <a:rPr lang="en-US" sz="2800" b="1" u="none" dirty="0">
                  <a:latin typeface="黑体" panose="02010609060101010101" pitchFamily="49" charset="-122"/>
                  <a:ea typeface="黑体" panose="02010609060101010101" pitchFamily="49" charset="-122"/>
                </a:rPr>
                <a:t>+S</a:t>
              </a:r>
              <a:r>
                <a:rPr lang="en-US" sz="2800" b="1" u="none" baseline="-25000" dirty="0">
                  <a:latin typeface="黑体" panose="02010609060101010101" pitchFamily="49" charset="-122"/>
                  <a:ea typeface="黑体" panose="02010609060101010101" pitchFamily="49" charset="-122"/>
                </a:rPr>
                <a:t>2</a:t>
              </a:r>
              <a:r>
                <a:rPr lang="zh-CN" altLang="en-US" sz="2800" b="1" u="none" dirty="0">
                  <a:latin typeface="黑体" panose="02010609060101010101" pitchFamily="49" charset="-122"/>
                  <a:ea typeface="黑体" panose="02010609060101010101" pitchFamily="49" charset="-122"/>
                </a:rPr>
                <a:t>的大小关系是</a:t>
              </a:r>
              <a:r>
                <a:rPr lang="en-US" sz="2800" b="1" dirty="0" smtClean="0">
                  <a:latin typeface="黑体" panose="02010609060101010101" pitchFamily="49" charset="-122"/>
                  <a:ea typeface="黑体" panose="02010609060101010101" pitchFamily="49" charset="-122"/>
                </a:rPr>
                <a:t>_     __  </a:t>
              </a:r>
              <a:endParaRPr lang="en-US" sz="2800" b="1" u="none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42002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1860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2800" b="1" u="none">
                  <a:latin typeface="黑体" panose="02010609060101010101" pitchFamily="49" charset="-122"/>
                  <a:ea typeface="黑体" panose="02010609060101010101" pitchFamily="49" charset="-122"/>
                </a:rPr>
                <a:t>面积分别是</a:t>
              </a:r>
              <a:r>
                <a:rPr lang="en-US" sz="2800" b="1" u="none">
                  <a:latin typeface="黑体" panose="02010609060101010101" pitchFamily="49" charset="-122"/>
                  <a:ea typeface="黑体" panose="02010609060101010101" pitchFamily="49" charset="-122"/>
                </a:rPr>
                <a:t>S</a:t>
              </a:r>
              <a:r>
                <a:rPr lang="en-US" sz="2800" b="1" u="none" baseline="-25000">
                  <a:latin typeface="黑体" panose="02010609060101010101" pitchFamily="49" charset="-122"/>
                  <a:ea typeface="黑体" panose="02010609060101010101" pitchFamily="49" charset="-122"/>
                </a:rPr>
                <a:t>1</a:t>
              </a:r>
              <a:r>
                <a:rPr lang="zh-CN" altLang="en-US" sz="2800" b="1" u="none">
                  <a:latin typeface="黑体" panose="02010609060101010101" pitchFamily="49" charset="-122"/>
                  <a:ea typeface="黑体" panose="02010609060101010101" pitchFamily="49" charset="-122"/>
                </a:rPr>
                <a:t>，</a:t>
              </a:r>
              <a:r>
                <a:rPr lang="en-US" sz="2800" b="1" u="none">
                  <a:latin typeface="黑体" panose="02010609060101010101" pitchFamily="49" charset="-122"/>
                  <a:ea typeface="黑体" panose="02010609060101010101" pitchFamily="49" charset="-122"/>
                </a:rPr>
                <a:t>S</a:t>
              </a:r>
              <a:r>
                <a:rPr lang="en-US" sz="2800" b="1" u="none" baseline="-25000">
                  <a:latin typeface="黑体" panose="02010609060101010101" pitchFamily="49" charset="-122"/>
                  <a:ea typeface="黑体" panose="02010609060101010101" pitchFamily="49" charset="-122"/>
                </a:rPr>
                <a:t>2</a:t>
              </a:r>
              <a:r>
                <a:rPr lang="zh-CN" altLang="en-US" sz="2800" b="1" u="none" baseline="-25000">
                  <a:latin typeface="黑体" panose="02010609060101010101" pitchFamily="49" charset="-122"/>
                  <a:ea typeface="黑体" panose="02010609060101010101" pitchFamily="49" charset="-122"/>
                </a:rPr>
                <a:t>，</a:t>
              </a:r>
              <a:r>
                <a:rPr lang="zh-CN" altLang="en-US" sz="2800" b="1" u="none" baseline="-25000">
                  <a:solidFill>
                    <a:schemeClr val="tx2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 </a:t>
              </a:r>
            </a:p>
          </p:txBody>
        </p:sp>
      </p:grpSp>
      <p:grpSp>
        <p:nvGrpSpPr>
          <p:cNvPr id="42003" name="Group 19"/>
          <p:cNvGrpSpPr>
            <a:grpSpLocks/>
          </p:cNvGrpSpPr>
          <p:nvPr/>
        </p:nvGrpSpPr>
        <p:grpSpPr bwMode="auto">
          <a:xfrm>
            <a:off x="5735638" y="4868864"/>
            <a:ext cx="3529012" cy="1368425"/>
            <a:chOff x="0" y="0"/>
            <a:chExt cx="2223" cy="862"/>
          </a:xfrm>
        </p:grpSpPr>
        <p:sp>
          <p:nvSpPr>
            <p:cNvPr id="42004" name="AutoShape 20"/>
            <p:cNvSpPr>
              <a:spLocks noChangeArrowheads="1"/>
            </p:cNvSpPr>
            <p:nvPr/>
          </p:nvSpPr>
          <p:spPr bwMode="auto">
            <a:xfrm>
              <a:off x="0" y="0"/>
              <a:ext cx="2223" cy="862"/>
            </a:xfrm>
            <a:prstGeom prst="parallelogram">
              <a:avLst>
                <a:gd name="adj" fmla="val 64472"/>
              </a:avLst>
            </a:prstGeom>
            <a:solidFill>
              <a:schemeClr val="bg1"/>
            </a:solidFill>
            <a:ln w="28575" cmpd="sng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2800"/>
            </a:p>
          </p:txBody>
        </p:sp>
        <p:sp>
          <p:nvSpPr>
            <p:cNvPr id="42005" name="Line 21"/>
            <p:cNvSpPr>
              <a:spLocks noChangeShapeType="1"/>
            </p:cNvSpPr>
            <p:nvPr/>
          </p:nvSpPr>
          <p:spPr bwMode="auto">
            <a:xfrm flipV="1">
              <a:off x="0" y="0"/>
              <a:ext cx="1588" cy="862"/>
            </a:xfrm>
            <a:prstGeom prst="line">
              <a:avLst/>
            </a:pr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/>
            </a:p>
          </p:txBody>
        </p:sp>
        <p:sp>
          <p:nvSpPr>
            <p:cNvPr id="42006" name="Line 22"/>
            <p:cNvSpPr>
              <a:spLocks noChangeShapeType="1"/>
            </p:cNvSpPr>
            <p:nvPr/>
          </p:nvSpPr>
          <p:spPr bwMode="auto">
            <a:xfrm>
              <a:off x="1588" y="0"/>
              <a:ext cx="90" cy="862"/>
            </a:xfrm>
            <a:prstGeom prst="line">
              <a:avLst/>
            </a:pr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/>
            </a:p>
          </p:txBody>
        </p:sp>
      </p:grpSp>
      <p:sp>
        <p:nvSpPr>
          <p:cNvPr id="42007" name="Rectangle 23"/>
          <p:cNvSpPr>
            <a:spLocks noChangeArrowheads="1"/>
          </p:cNvSpPr>
          <p:nvPr/>
        </p:nvSpPr>
        <p:spPr bwMode="auto">
          <a:xfrm>
            <a:off x="8450265" y="5874688"/>
            <a:ext cx="396875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sz="2800" b="1" u="none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42008" name="Rectangle 24"/>
          <p:cNvSpPr>
            <a:spLocks noChangeArrowheads="1"/>
          </p:cNvSpPr>
          <p:nvPr/>
        </p:nvSpPr>
        <p:spPr bwMode="auto">
          <a:xfrm>
            <a:off x="8029016" y="4161121"/>
            <a:ext cx="396875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sz="2800" b="1" u="none">
                <a:latin typeface="黑体" panose="02010609060101010101" pitchFamily="49" charset="-122"/>
                <a:ea typeface="黑体" panose="02010609060101010101" pitchFamily="49" charset="-122"/>
              </a:rPr>
              <a:t>E</a:t>
            </a:r>
          </a:p>
        </p:txBody>
      </p:sp>
      <p:sp>
        <p:nvSpPr>
          <p:cNvPr id="42009" name="Rectangle 25"/>
          <p:cNvSpPr>
            <a:spLocks noChangeArrowheads="1"/>
          </p:cNvSpPr>
          <p:nvPr/>
        </p:nvSpPr>
        <p:spPr bwMode="auto">
          <a:xfrm>
            <a:off x="6057901" y="4222099"/>
            <a:ext cx="396875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sz="2800" b="1" u="none"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</a:p>
        </p:txBody>
      </p:sp>
      <p:sp>
        <p:nvSpPr>
          <p:cNvPr id="42010" name="Rectangle 26"/>
          <p:cNvSpPr>
            <a:spLocks noChangeArrowheads="1"/>
          </p:cNvSpPr>
          <p:nvPr/>
        </p:nvSpPr>
        <p:spPr bwMode="auto">
          <a:xfrm>
            <a:off x="9386890" y="4222099"/>
            <a:ext cx="396875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sz="2800" b="1" u="none"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42011" name="Rectangle 27"/>
          <p:cNvSpPr>
            <a:spLocks noChangeArrowheads="1"/>
          </p:cNvSpPr>
          <p:nvPr/>
        </p:nvSpPr>
        <p:spPr bwMode="auto">
          <a:xfrm>
            <a:off x="5338763" y="5744044"/>
            <a:ext cx="396875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42012" name="Text Box 30"/>
          <p:cNvSpPr txBox="1">
            <a:spLocks noChangeArrowheads="1"/>
          </p:cNvSpPr>
          <p:nvPr/>
        </p:nvSpPr>
        <p:spPr bwMode="auto">
          <a:xfrm>
            <a:off x="6580188" y="5006976"/>
            <a:ext cx="495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000" u="none">
                <a:solidFill>
                  <a:srgbClr val="FF0000"/>
                </a:solidFill>
              </a:rPr>
              <a:t>S1</a:t>
            </a:r>
          </a:p>
        </p:txBody>
      </p:sp>
      <p:sp>
        <p:nvSpPr>
          <p:cNvPr id="42013" name="Text Box 31"/>
          <p:cNvSpPr txBox="1">
            <a:spLocks noChangeArrowheads="1"/>
          </p:cNvSpPr>
          <p:nvPr/>
        </p:nvSpPr>
        <p:spPr bwMode="auto">
          <a:xfrm>
            <a:off x="7156451" y="5511801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000" u="none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2014" name="Text Box 33"/>
          <p:cNvSpPr txBox="1">
            <a:spLocks noChangeArrowheads="1"/>
          </p:cNvSpPr>
          <p:nvPr/>
        </p:nvSpPr>
        <p:spPr bwMode="auto">
          <a:xfrm>
            <a:off x="8328025" y="5157789"/>
            <a:ext cx="495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000" u="none">
                <a:solidFill>
                  <a:srgbClr val="FF0000"/>
                </a:solidFill>
              </a:rPr>
              <a:t>S2</a:t>
            </a: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0" y="482224"/>
            <a:ext cx="12192000" cy="33855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1000">
                <a:schemeClr val="accent1">
                  <a:lumMod val="45000"/>
                  <a:lumOff val="55000"/>
                </a:schemeClr>
              </a:gs>
              <a:gs pos="86000">
                <a:srgbClr val="0070C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zh-CN" altLang="en-US" sz="1600" b="1" dirty="0">
              <a:solidFill>
                <a:srgbClr val="00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</p:txBody>
      </p:sp>
      <p:grpSp>
        <p:nvGrpSpPr>
          <p:cNvPr id="33" name="Group 34"/>
          <p:cNvGrpSpPr>
            <a:grpSpLocks/>
          </p:cNvGrpSpPr>
          <p:nvPr/>
        </p:nvGrpSpPr>
        <p:grpSpPr bwMode="auto">
          <a:xfrm>
            <a:off x="0" y="-1588"/>
            <a:ext cx="2505075" cy="523875"/>
            <a:chOff x="0" y="-65"/>
            <a:chExt cx="1578" cy="330"/>
          </a:xfrm>
        </p:grpSpPr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288" y="-65"/>
              <a:ext cx="1140" cy="330"/>
            </a:xfrm>
            <a:prstGeom prst="rect">
              <a:avLst/>
            </a:prstGeom>
            <a:noFill/>
            <a:ln w="38100" cmpd="dbl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defTabSz="914400">
                <a:buFont typeface="Arial" charset="0"/>
                <a:buNone/>
                <a:defRPr/>
              </a:pPr>
              <a:r>
                <a:rPr lang="zh-CN" altLang="en-US" sz="28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楷体" pitchFamily="49" charset="-122"/>
                  <a:ea typeface="楷体" pitchFamily="49" charset="-122"/>
                </a:rPr>
                <a:t>拓展作业</a:t>
              </a:r>
              <a:endPara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endParaRPr>
            </a:p>
          </p:txBody>
        </p:sp>
        <p:sp>
          <p:nvSpPr>
            <p:cNvPr id="35" name="Freeform 9"/>
            <p:cNvSpPr>
              <a:spLocks noEditPoints="1"/>
            </p:cNvSpPr>
            <p:nvPr/>
          </p:nvSpPr>
          <p:spPr bwMode="auto">
            <a:xfrm>
              <a:off x="1240" y="0"/>
              <a:ext cx="338" cy="221"/>
            </a:xfrm>
            <a:custGeom>
              <a:avLst/>
              <a:gdLst>
                <a:gd name="T0" fmla="*/ 2147483647 w 142"/>
                <a:gd name="T1" fmla="*/ 2147483647 h 84"/>
                <a:gd name="T2" fmla="*/ 2147483647 w 142"/>
                <a:gd name="T3" fmla="*/ 2147483647 h 84"/>
                <a:gd name="T4" fmla="*/ 2147483647 w 142"/>
                <a:gd name="T5" fmla="*/ 2147483647 h 84"/>
                <a:gd name="T6" fmla="*/ 2147483647 w 142"/>
                <a:gd name="T7" fmla="*/ 2147483647 h 84"/>
                <a:gd name="T8" fmla="*/ 2147483647 w 142"/>
                <a:gd name="T9" fmla="*/ 2147483647 h 84"/>
                <a:gd name="T10" fmla="*/ 2147483647 w 142"/>
                <a:gd name="T11" fmla="*/ 2147483647 h 84"/>
                <a:gd name="T12" fmla="*/ 2147483647 w 142"/>
                <a:gd name="T13" fmla="*/ 2147483647 h 84"/>
                <a:gd name="T14" fmla="*/ 2147483647 w 142"/>
                <a:gd name="T15" fmla="*/ 2147483647 h 84"/>
                <a:gd name="T16" fmla="*/ 2147483647 w 142"/>
                <a:gd name="T17" fmla="*/ 2147483647 h 84"/>
                <a:gd name="T18" fmla="*/ 2147483647 w 142"/>
                <a:gd name="T19" fmla="*/ 2147483647 h 84"/>
                <a:gd name="T20" fmla="*/ 2147483647 w 142"/>
                <a:gd name="T21" fmla="*/ 2147483647 h 84"/>
                <a:gd name="T22" fmla="*/ 2147483647 w 142"/>
                <a:gd name="T23" fmla="*/ 2147483647 h 84"/>
                <a:gd name="T24" fmla="*/ 2147483647 w 142"/>
                <a:gd name="T25" fmla="*/ 2147483647 h 84"/>
                <a:gd name="T26" fmla="*/ 2147483647 w 142"/>
                <a:gd name="T27" fmla="*/ 2147483647 h 84"/>
                <a:gd name="T28" fmla="*/ 2147483647 w 142"/>
                <a:gd name="T29" fmla="*/ 2147483647 h 84"/>
                <a:gd name="T30" fmla="*/ 2147483647 w 142"/>
                <a:gd name="T31" fmla="*/ 2147483647 h 84"/>
                <a:gd name="T32" fmla="*/ 2147483647 w 142"/>
                <a:gd name="T33" fmla="*/ 2147483647 h 84"/>
                <a:gd name="T34" fmla="*/ 2147483647 w 142"/>
                <a:gd name="T35" fmla="*/ 2147483647 h 84"/>
                <a:gd name="T36" fmla="*/ 2147483647 w 142"/>
                <a:gd name="T37" fmla="*/ 2147483647 h 84"/>
                <a:gd name="T38" fmla="*/ 2147483647 w 142"/>
                <a:gd name="T39" fmla="*/ 2147483647 h 84"/>
                <a:gd name="T40" fmla="*/ 2147483647 w 142"/>
                <a:gd name="T41" fmla="*/ 2147483647 h 84"/>
                <a:gd name="T42" fmla="*/ 2147483647 w 142"/>
                <a:gd name="T43" fmla="*/ 2147483647 h 84"/>
                <a:gd name="T44" fmla="*/ 2147483647 w 142"/>
                <a:gd name="T45" fmla="*/ 2147483647 h 84"/>
                <a:gd name="T46" fmla="*/ 2147483647 w 142"/>
                <a:gd name="T47" fmla="*/ 2147483647 h 84"/>
                <a:gd name="T48" fmla="*/ 2147483647 w 142"/>
                <a:gd name="T49" fmla="*/ 2147483647 h 84"/>
                <a:gd name="T50" fmla="*/ 2147483647 w 142"/>
                <a:gd name="T51" fmla="*/ 2147483647 h 84"/>
                <a:gd name="T52" fmla="*/ 2147483647 w 142"/>
                <a:gd name="T53" fmla="*/ 2147483647 h 84"/>
                <a:gd name="T54" fmla="*/ 2147483647 w 142"/>
                <a:gd name="T55" fmla="*/ 2147483647 h 84"/>
                <a:gd name="T56" fmla="*/ 2147483647 w 142"/>
                <a:gd name="T57" fmla="*/ 2147483647 h 84"/>
                <a:gd name="T58" fmla="*/ 2147483647 w 142"/>
                <a:gd name="T59" fmla="*/ 2147483647 h 84"/>
                <a:gd name="T60" fmla="*/ 2147483647 w 142"/>
                <a:gd name="T61" fmla="*/ 2147483647 h 84"/>
                <a:gd name="T62" fmla="*/ 2147483647 w 142"/>
                <a:gd name="T63" fmla="*/ 2147483647 h 84"/>
                <a:gd name="T64" fmla="*/ 2147483647 w 142"/>
                <a:gd name="T65" fmla="*/ 2147483647 h 84"/>
                <a:gd name="T66" fmla="*/ 2147483647 w 142"/>
                <a:gd name="T67" fmla="*/ 2147483647 h 84"/>
                <a:gd name="T68" fmla="*/ 2147483647 w 142"/>
                <a:gd name="T69" fmla="*/ 2147483647 h 84"/>
                <a:gd name="T70" fmla="*/ 2147483647 w 142"/>
                <a:gd name="T71" fmla="*/ 2147483647 h 84"/>
                <a:gd name="T72" fmla="*/ 2147483647 w 142"/>
                <a:gd name="T73" fmla="*/ 2147483647 h 84"/>
                <a:gd name="T74" fmla="*/ 2147483647 w 142"/>
                <a:gd name="T75" fmla="*/ 2147483647 h 84"/>
                <a:gd name="T76" fmla="*/ 2147483647 w 142"/>
                <a:gd name="T77" fmla="*/ 2147483647 h 84"/>
                <a:gd name="T78" fmla="*/ 2147483647 w 142"/>
                <a:gd name="T79" fmla="*/ 2147483647 h 84"/>
                <a:gd name="T80" fmla="*/ 2147483647 w 142"/>
                <a:gd name="T81" fmla="*/ 2147483647 h 84"/>
                <a:gd name="T82" fmla="*/ 2147483647 w 142"/>
                <a:gd name="T83" fmla="*/ 2147483647 h 84"/>
                <a:gd name="T84" fmla="*/ 2147483647 w 142"/>
                <a:gd name="T85" fmla="*/ 2147483647 h 84"/>
                <a:gd name="T86" fmla="*/ 2147483647 w 142"/>
                <a:gd name="T87" fmla="*/ 2147483647 h 84"/>
                <a:gd name="T88" fmla="*/ 2147483647 w 142"/>
                <a:gd name="T89" fmla="*/ 2147483647 h 84"/>
                <a:gd name="T90" fmla="*/ 2147483647 w 142"/>
                <a:gd name="T91" fmla="*/ 2147483647 h 84"/>
                <a:gd name="T92" fmla="*/ 2147483647 w 142"/>
                <a:gd name="T93" fmla="*/ 2147483647 h 84"/>
                <a:gd name="T94" fmla="*/ 2147483647 w 142"/>
                <a:gd name="T95" fmla="*/ 2147483647 h 84"/>
                <a:gd name="T96" fmla="*/ 2147483647 w 142"/>
                <a:gd name="T97" fmla="*/ 2147483647 h 84"/>
                <a:gd name="T98" fmla="*/ 2147483647 w 142"/>
                <a:gd name="T99" fmla="*/ 2147483647 h 84"/>
                <a:gd name="T100" fmla="*/ 2147483647 w 142"/>
                <a:gd name="T101" fmla="*/ 2147483647 h 84"/>
                <a:gd name="T102" fmla="*/ 2147483647 w 142"/>
                <a:gd name="T103" fmla="*/ 2147483647 h 84"/>
                <a:gd name="T104" fmla="*/ 2147483647 w 142"/>
                <a:gd name="T105" fmla="*/ 2147483647 h 8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42"/>
                <a:gd name="T160" fmla="*/ 0 h 84"/>
                <a:gd name="T161" fmla="*/ 142 w 142"/>
                <a:gd name="T162" fmla="*/ 84 h 8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42" h="84">
                  <a:moveTo>
                    <a:pt x="87" y="84"/>
                  </a:moveTo>
                  <a:cubicBezTo>
                    <a:pt x="86" y="84"/>
                    <a:pt x="86" y="84"/>
                    <a:pt x="85" y="83"/>
                  </a:cubicBezTo>
                  <a:cubicBezTo>
                    <a:pt x="85" y="83"/>
                    <a:pt x="85" y="82"/>
                    <a:pt x="85" y="82"/>
                  </a:cubicBezTo>
                  <a:cubicBezTo>
                    <a:pt x="85" y="81"/>
                    <a:pt x="85" y="81"/>
                    <a:pt x="85" y="81"/>
                  </a:cubicBezTo>
                  <a:cubicBezTo>
                    <a:pt x="84" y="80"/>
                    <a:pt x="83" y="79"/>
                    <a:pt x="83" y="78"/>
                  </a:cubicBezTo>
                  <a:cubicBezTo>
                    <a:pt x="82" y="75"/>
                    <a:pt x="82" y="72"/>
                    <a:pt x="81" y="70"/>
                  </a:cubicBezTo>
                  <a:cubicBezTo>
                    <a:pt x="81" y="67"/>
                    <a:pt x="81" y="64"/>
                    <a:pt x="81" y="62"/>
                  </a:cubicBezTo>
                  <a:cubicBezTo>
                    <a:pt x="81" y="61"/>
                    <a:pt x="81" y="61"/>
                    <a:pt x="81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60"/>
                    <a:pt x="81" y="60"/>
                    <a:pt x="80" y="60"/>
                  </a:cubicBezTo>
                  <a:cubicBezTo>
                    <a:pt x="80" y="60"/>
                    <a:pt x="80" y="60"/>
                    <a:pt x="79" y="60"/>
                  </a:cubicBezTo>
                  <a:cubicBezTo>
                    <a:pt x="79" y="60"/>
                    <a:pt x="79" y="60"/>
                    <a:pt x="79" y="60"/>
                  </a:cubicBezTo>
                  <a:cubicBezTo>
                    <a:pt x="74" y="61"/>
                    <a:pt x="69" y="61"/>
                    <a:pt x="64" y="61"/>
                  </a:cubicBezTo>
                  <a:cubicBezTo>
                    <a:pt x="62" y="62"/>
                    <a:pt x="61" y="62"/>
                    <a:pt x="59" y="62"/>
                  </a:cubicBezTo>
                  <a:cubicBezTo>
                    <a:pt x="56" y="62"/>
                    <a:pt x="53" y="61"/>
                    <a:pt x="50" y="61"/>
                  </a:cubicBezTo>
                  <a:cubicBezTo>
                    <a:pt x="48" y="61"/>
                    <a:pt x="46" y="61"/>
                    <a:pt x="44" y="61"/>
                  </a:cubicBezTo>
                  <a:cubicBezTo>
                    <a:pt x="43" y="61"/>
                    <a:pt x="42" y="61"/>
                    <a:pt x="41" y="61"/>
                  </a:cubicBezTo>
                  <a:cubicBezTo>
                    <a:pt x="39" y="61"/>
                    <a:pt x="36" y="61"/>
                    <a:pt x="33" y="61"/>
                  </a:cubicBezTo>
                  <a:cubicBezTo>
                    <a:pt x="31" y="61"/>
                    <a:pt x="28" y="61"/>
                    <a:pt x="25" y="61"/>
                  </a:cubicBezTo>
                  <a:cubicBezTo>
                    <a:pt x="25" y="61"/>
                    <a:pt x="24" y="61"/>
                    <a:pt x="24" y="61"/>
                  </a:cubicBezTo>
                  <a:cubicBezTo>
                    <a:pt x="24" y="62"/>
                    <a:pt x="23" y="62"/>
                    <a:pt x="23" y="63"/>
                  </a:cubicBezTo>
                  <a:cubicBezTo>
                    <a:pt x="23" y="63"/>
                    <a:pt x="22" y="63"/>
                    <a:pt x="22" y="63"/>
                  </a:cubicBezTo>
                  <a:cubicBezTo>
                    <a:pt x="22" y="63"/>
                    <a:pt x="21" y="63"/>
                    <a:pt x="21" y="62"/>
                  </a:cubicBezTo>
                  <a:cubicBezTo>
                    <a:pt x="21" y="62"/>
                    <a:pt x="21" y="62"/>
                    <a:pt x="21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9" y="62"/>
                    <a:pt x="19" y="62"/>
                    <a:pt x="18" y="62"/>
                  </a:cubicBezTo>
                  <a:cubicBezTo>
                    <a:pt x="18" y="62"/>
                    <a:pt x="18" y="62"/>
                    <a:pt x="18" y="62"/>
                  </a:cubicBezTo>
                  <a:cubicBezTo>
                    <a:pt x="17" y="62"/>
                    <a:pt x="17" y="62"/>
                    <a:pt x="17" y="61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15" y="61"/>
                    <a:pt x="13" y="61"/>
                    <a:pt x="12" y="61"/>
                  </a:cubicBezTo>
                  <a:cubicBezTo>
                    <a:pt x="11" y="61"/>
                    <a:pt x="11" y="61"/>
                    <a:pt x="11" y="61"/>
                  </a:cubicBezTo>
                  <a:cubicBezTo>
                    <a:pt x="11" y="61"/>
                    <a:pt x="10" y="62"/>
                    <a:pt x="10" y="62"/>
                  </a:cubicBezTo>
                  <a:cubicBezTo>
                    <a:pt x="10" y="62"/>
                    <a:pt x="10" y="62"/>
                    <a:pt x="9" y="62"/>
                  </a:cubicBezTo>
                  <a:cubicBezTo>
                    <a:pt x="9" y="62"/>
                    <a:pt x="9" y="62"/>
                    <a:pt x="8" y="62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7" y="61"/>
                    <a:pt x="6" y="61"/>
                    <a:pt x="5" y="61"/>
                  </a:cubicBezTo>
                  <a:cubicBezTo>
                    <a:pt x="5" y="61"/>
                    <a:pt x="5" y="61"/>
                    <a:pt x="5" y="61"/>
                  </a:cubicBezTo>
                  <a:cubicBezTo>
                    <a:pt x="5" y="61"/>
                    <a:pt x="4" y="61"/>
                    <a:pt x="4" y="61"/>
                  </a:cubicBezTo>
                  <a:cubicBezTo>
                    <a:pt x="4" y="61"/>
                    <a:pt x="4" y="61"/>
                    <a:pt x="3" y="61"/>
                  </a:cubicBezTo>
                  <a:cubicBezTo>
                    <a:pt x="3" y="61"/>
                    <a:pt x="3" y="61"/>
                    <a:pt x="2" y="60"/>
                  </a:cubicBezTo>
                  <a:cubicBezTo>
                    <a:pt x="2" y="60"/>
                    <a:pt x="2" y="60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0" y="52"/>
                    <a:pt x="0" y="45"/>
                    <a:pt x="1" y="39"/>
                  </a:cubicBezTo>
                  <a:cubicBezTo>
                    <a:pt x="1" y="35"/>
                    <a:pt x="3" y="33"/>
                    <a:pt x="5" y="30"/>
                  </a:cubicBezTo>
                  <a:cubicBezTo>
                    <a:pt x="7" y="28"/>
                    <a:pt x="10" y="25"/>
                    <a:pt x="13" y="24"/>
                  </a:cubicBezTo>
                  <a:cubicBezTo>
                    <a:pt x="13" y="24"/>
                    <a:pt x="14" y="24"/>
                    <a:pt x="14" y="24"/>
                  </a:cubicBezTo>
                  <a:cubicBezTo>
                    <a:pt x="14" y="24"/>
                    <a:pt x="14" y="24"/>
                    <a:pt x="15" y="24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9" y="23"/>
                    <a:pt x="23" y="23"/>
                    <a:pt x="27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32" y="23"/>
                    <a:pt x="35" y="23"/>
                    <a:pt x="38" y="23"/>
                  </a:cubicBezTo>
                  <a:cubicBezTo>
                    <a:pt x="40" y="23"/>
                    <a:pt x="42" y="23"/>
                    <a:pt x="44" y="23"/>
                  </a:cubicBezTo>
                  <a:cubicBezTo>
                    <a:pt x="46" y="23"/>
                    <a:pt x="48" y="23"/>
                    <a:pt x="50" y="23"/>
                  </a:cubicBezTo>
                  <a:cubicBezTo>
                    <a:pt x="51" y="23"/>
                    <a:pt x="51" y="23"/>
                    <a:pt x="52" y="23"/>
                  </a:cubicBezTo>
                  <a:cubicBezTo>
                    <a:pt x="56" y="23"/>
                    <a:pt x="59" y="23"/>
                    <a:pt x="63" y="23"/>
                  </a:cubicBezTo>
                  <a:cubicBezTo>
                    <a:pt x="66" y="22"/>
                    <a:pt x="70" y="22"/>
                    <a:pt x="74" y="22"/>
                  </a:cubicBezTo>
                  <a:cubicBezTo>
                    <a:pt x="75" y="22"/>
                    <a:pt x="77" y="22"/>
                    <a:pt x="79" y="22"/>
                  </a:cubicBezTo>
                  <a:cubicBezTo>
                    <a:pt x="79" y="18"/>
                    <a:pt x="79" y="15"/>
                    <a:pt x="81" y="11"/>
                  </a:cubicBezTo>
                  <a:cubicBezTo>
                    <a:pt x="81" y="9"/>
                    <a:pt x="83" y="8"/>
                    <a:pt x="84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7" y="4"/>
                    <a:pt x="89" y="2"/>
                    <a:pt x="92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92" y="0"/>
                    <a:pt x="93" y="0"/>
                    <a:pt x="93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101" y="3"/>
                    <a:pt x="108" y="8"/>
                    <a:pt x="114" y="12"/>
                  </a:cubicBezTo>
                  <a:cubicBezTo>
                    <a:pt x="115" y="13"/>
                    <a:pt x="116" y="13"/>
                    <a:pt x="116" y="14"/>
                  </a:cubicBezTo>
                  <a:cubicBezTo>
                    <a:pt x="122" y="18"/>
                    <a:pt x="128" y="22"/>
                    <a:pt x="134" y="26"/>
                  </a:cubicBezTo>
                  <a:cubicBezTo>
                    <a:pt x="136" y="27"/>
                    <a:pt x="139" y="29"/>
                    <a:pt x="141" y="31"/>
                  </a:cubicBezTo>
                  <a:cubicBezTo>
                    <a:pt x="142" y="31"/>
                    <a:pt x="142" y="32"/>
                    <a:pt x="142" y="32"/>
                  </a:cubicBezTo>
                  <a:cubicBezTo>
                    <a:pt x="142" y="33"/>
                    <a:pt x="142" y="33"/>
                    <a:pt x="142" y="34"/>
                  </a:cubicBezTo>
                  <a:cubicBezTo>
                    <a:pt x="137" y="40"/>
                    <a:pt x="131" y="45"/>
                    <a:pt x="125" y="51"/>
                  </a:cubicBezTo>
                  <a:cubicBezTo>
                    <a:pt x="124" y="52"/>
                    <a:pt x="122" y="53"/>
                    <a:pt x="121" y="55"/>
                  </a:cubicBezTo>
                  <a:cubicBezTo>
                    <a:pt x="119" y="57"/>
                    <a:pt x="117" y="59"/>
                    <a:pt x="115" y="60"/>
                  </a:cubicBezTo>
                  <a:cubicBezTo>
                    <a:pt x="110" y="65"/>
                    <a:pt x="105" y="70"/>
                    <a:pt x="100" y="74"/>
                  </a:cubicBezTo>
                  <a:cubicBezTo>
                    <a:pt x="100" y="75"/>
                    <a:pt x="99" y="75"/>
                    <a:pt x="99" y="75"/>
                  </a:cubicBezTo>
                  <a:cubicBezTo>
                    <a:pt x="98" y="76"/>
                    <a:pt x="97" y="77"/>
                    <a:pt x="95" y="78"/>
                  </a:cubicBezTo>
                  <a:cubicBezTo>
                    <a:pt x="95" y="78"/>
                    <a:pt x="95" y="78"/>
                    <a:pt x="94" y="79"/>
                  </a:cubicBezTo>
                  <a:cubicBezTo>
                    <a:pt x="92" y="81"/>
                    <a:pt x="90" y="82"/>
                    <a:pt x="88" y="84"/>
                  </a:cubicBezTo>
                  <a:cubicBezTo>
                    <a:pt x="87" y="84"/>
                    <a:pt x="87" y="84"/>
                    <a:pt x="87" y="84"/>
                  </a:cubicBezTo>
                  <a:close/>
                  <a:moveTo>
                    <a:pt x="84" y="66"/>
                  </a:moveTo>
                  <a:cubicBezTo>
                    <a:pt x="84" y="67"/>
                    <a:pt x="84" y="68"/>
                    <a:pt x="84" y="69"/>
                  </a:cubicBezTo>
                  <a:cubicBezTo>
                    <a:pt x="84" y="69"/>
                    <a:pt x="84" y="69"/>
                    <a:pt x="84" y="69"/>
                  </a:cubicBezTo>
                  <a:cubicBezTo>
                    <a:pt x="85" y="72"/>
                    <a:pt x="86" y="77"/>
                    <a:pt x="88" y="79"/>
                  </a:cubicBezTo>
                  <a:cubicBezTo>
                    <a:pt x="89" y="79"/>
                    <a:pt x="90" y="78"/>
                    <a:pt x="92" y="76"/>
                  </a:cubicBezTo>
                  <a:cubicBezTo>
                    <a:pt x="92" y="76"/>
                    <a:pt x="93" y="76"/>
                    <a:pt x="93" y="75"/>
                  </a:cubicBezTo>
                  <a:cubicBezTo>
                    <a:pt x="94" y="74"/>
                    <a:pt x="96" y="73"/>
                    <a:pt x="97" y="73"/>
                  </a:cubicBezTo>
                  <a:cubicBezTo>
                    <a:pt x="97" y="72"/>
                    <a:pt x="96" y="71"/>
                    <a:pt x="96" y="70"/>
                  </a:cubicBezTo>
                  <a:cubicBezTo>
                    <a:pt x="96" y="70"/>
                    <a:pt x="96" y="70"/>
                    <a:pt x="96" y="70"/>
                  </a:cubicBezTo>
                  <a:cubicBezTo>
                    <a:pt x="95" y="71"/>
                    <a:pt x="94" y="72"/>
                    <a:pt x="93" y="72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2" y="74"/>
                    <a:pt x="91" y="74"/>
                    <a:pt x="90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90" y="75"/>
                    <a:pt x="90" y="74"/>
                    <a:pt x="89" y="74"/>
                  </a:cubicBezTo>
                  <a:cubicBezTo>
                    <a:pt x="89" y="74"/>
                    <a:pt x="89" y="74"/>
                    <a:pt x="89" y="73"/>
                  </a:cubicBezTo>
                  <a:cubicBezTo>
                    <a:pt x="89" y="72"/>
                    <a:pt x="90" y="71"/>
                    <a:pt x="91" y="70"/>
                  </a:cubicBezTo>
                  <a:cubicBezTo>
                    <a:pt x="92" y="70"/>
                    <a:pt x="92" y="70"/>
                    <a:pt x="92" y="70"/>
                  </a:cubicBezTo>
                  <a:cubicBezTo>
                    <a:pt x="92" y="69"/>
                    <a:pt x="92" y="69"/>
                    <a:pt x="93" y="69"/>
                  </a:cubicBezTo>
                  <a:cubicBezTo>
                    <a:pt x="95" y="67"/>
                    <a:pt x="95" y="66"/>
                    <a:pt x="95" y="66"/>
                  </a:cubicBezTo>
                  <a:cubicBezTo>
                    <a:pt x="95" y="66"/>
                    <a:pt x="95" y="66"/>
                    <a:pt x="95" y="66"/>
                  </a:cubicBezTo>
                  <a:cubicBezTo>
                    <a:pt x="95" y="63"/>
                    <a:pt x="94" y="60"/>
                    <a:pt x="94" y="56"/>
                  </a:cubicBezTo>
                  <a:cubicBezTo>
                    <a:pt x="92" y="58"/>
                    <a:pt x="90" y="60"/>
                    <a:pt x="89" y="61"/>
                  </a:cubicBezTo>
                  <a:cubicBezTo>
                    <a:pt x="88" y="62"/>
                    <a:pt x="87" y="63"/>
                    <a:pt x="87" y="63"/>
                  </a:cubicBezTo>
                  <a:cubicBezTo>
                    <a:pt x="86" y="64"/>
                    <a:pt x="85" y="65"/>
                    <a:pt x="84" y="66"/>
                  </a:cubicBezTo>
                  <a:close/>
                  <a:moveTo>
                    <a:pt x="97" y="50"/>
                  </a:moveTo>
                  <a:cubicBezTo>
                    <a:pt x="97" y="57"/>
                    <a:pt x="98" y="63"/>
                    <a:pt x="100" y="70"/>
                  </a:cubicBezTo>
                  <a:cubicBezTo>
                    <a:pt x="104" y="66"/>
                    <a:pt x="109" y="62"/>
                    <a:pt x="113" y="58"/>
                  </a:cubicBezTo>
                  <a:cubicBezTo>
                    <a:pt x="115" y="56"/>
                    <a:pt x="117" y="54"/>
                    <a:pt x="119" y="52"/>
                  </a:cubicBezTo>
                  <a:cubicBezTo>
                    <a:pt x="120" y="50"/>
                    <a:pt x="122" y="49"/>
                    <a:pt x="123" y="48"/>
                  </a:cubicBezTo>
                  <a:cubicBezTo>
                    <a:pt x="128" y="43"/>
                    <a:pt x="134" y="38"/>
                    <a:pt x="138" y="33"/>
                  </a:cubicBezTo>
                  <a:cubicBezTo>
                    <a:pt x="136" y="31"/>
                    <a:pt x="136" y="31"/>
                    <a:pt x="136" y="31"/>
                  </a:cubicBezTo>
                  <a:cubicBezTo>
                    <a:pt x="129" y="27"/>
                    <a:pt x="122" y="22"/>
                    <a:pt x="115" y="17"/>
                  </a:cubicBezTo>
                  <a:cubicBezTo>
                    <a:pt x="114" y="16"/>
                    <a:pt x="113" y="16"/>
                    <a:pt x="112" y="15"/>
                  </a:cubicBezTo>
                  <a:cubicBezTo>
                    <a:pt x="107" y="11"/>
                    <a:pt x="101" y="7"/>
                    <a:pt x="95" y="4"/>
                  </a:cubicBezTo>
                  <a:cubicBezTo>
                    <a:pt x="96" y="5"/>
                    <a:pt x="96" y="6"/>
                    <a:pt x="96" y="7"/>
                  </a:cubicBezTo>
                  <a:cubicBezTo>
                    <a:pt x="97" y="12"/>
                    <a:pt x="98" y="17"/>
                    <a:pt x="96" y="22"/>
                  </a:cubicBezTo>
                  <a:cubicBezTo>
                    <a:pt x="97" y="22"/>
                    <a:pt x="97" y="23"/>
                    <a:pt x="96" y="23"/>
                  </a:cubicBezTo>
                  <a:cubicBezTo>
                    <a:pt x="96" y="24"/>
                    <a:pt x="96" y="24"/>
                    <a:pt x="95" y="24"/>
                  </a:cubicBezTo>
                  <a:cubicBezTo>
                    <a:pt x="89" y="25"/>
                    <a:pt x="83" y="26"/>
                    <a:pt x="76" y="26"/>
                  </a:cubicBezTo>
                  <a:cubicBezTo>
                    <a:pt x="72" y="26"/>
                    <a:pt x="69" y="26"/>
                    <a:pt x="65" y="26"/>
                  </a:cubicBezTo>
                  <a:cubicBezTo>
                    <a:pt x="62" y="26"/>
                    <a:pt x="58" y="26"/>
                    <a:pt x="55" y="26"/>
                  </a:cubicBezTo>
                  <a:cubicBezTo>
                    <a:pt x="54" y="26"/>
                    <a:pt x="53" y="26"/>
                    <a:pt x="52" y="26"/>
                  </a:cubicBezTo>
                  <a:cubicBezTo>
                    <a:pt x="49" y="26"/>
                    <a:pt x="46" y="26"/>
                    <a:pt x="43" y="26"/>
                  </a:cubicBezTo>
                  <a:cubicBezTo>
                    <a:pt x="40" y="26"/>
                    <a:pt x="37" y="26"/>
                    <a:pt x="34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0" y="26"/>
                    <a:pt x="27" y="26"/>
                    <a:pt x="24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7"/>
                    <a:pt x="17" y="27"/>
                    <a:pt x="14" y="28"/>
                  </a:cubicBezTo>
                  <a:cubicBezTo>
                    <a:pt x="14" y="28"/>
                    <a:pt x="14" y="29"/>
                    <a:pt x="14" y="29"/>
                  </a:cubicBezTo>
                  <a:cubicBezTo>
                    <a:pt x="12" y="32"/>
                    <a:pt x="12" y="36"/>
                    <a:pt x="12" y="39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1"/>
                  </a:cubicBezTo>
                  <a:cubicBezTo>
                    <a:pt x="11" y="45"/>
                    <a:pt x="11" y="49"/>
                    <a:pt x="14" y="49"/>
                  </a:cubicBezTo>
                  <a:cubicBezTo>
                    <a:pt x="15" y="50"/>
                    <a:pt x="16" y="50"/>
                    <a:pt x="18" y="50"/>
                  </a:cubicBezTo>
                  <a:cubicBezTo>
                    <a:pt x="19" y="50"/>
                    <a:pt x="20" y="50"/>
                    <a:pt x="22" y="50"/>
                  </a:cubicBezTo>
                  <a:cubicBezTo>
                    <a:pt x="22" y="50"/>
                    <a:pt x="23" y="49"/>
                    <a:pt x="24" y="49"/>
                  </a:cubicBezTo>
                  <a:cubicBezTo>
                    <a:pt x="26" y="49"/>
                    <a:pt x="29" y="49"/>
                    <a:pt x="31" y="49"/>
                  </a:cubicBezTo>
                  <a:cubicBezTo>
                    <a:pt x="33" y="49"/>
                    <a:pt x="36" y="49"/>
                    <a:pt x="38" y="49"/>
                  </a:cubicBezTo>
                  <a:cubicBezTo>
                    <a:pt x="40" y="49"/>
                    <a:pt x="43" y="49"/>
                    <a:pt x="45" y="49"/>
                  </a:cubicBezTo>
                  <a:cubicBezTo>
                    <a:pt x="46" y="48"/>
                    <a:pt x="46" y="48"/>
                    <a:pt x="47" y="47"/>
                  </a:cubicBezTo>
                  <a:cubicBezTo>
                    <a:pt x="47" y="47"/>
                    <a:pt x="47" y="47"/>
                    <a:pt x="48" y="47"/>
                  </a:cubicBezTo>
                  <a:cubicBezTo>
                    <a:pt x="48" y="47"/>
                    <a:pt x="49" y="47"/>
                    <a:pt x="49" y="48"/>
                  </a:cubicBezTo>
                  <a:cubicBezTo>
                    <a:pt x="49" y="48"/>
                    <a:pt x="49" y="48"/>
                    <a:pt x="49" y="48"/>
                  </a:cubicBezTo>
                  <a:cubicBezTo>
                    <a:pt x="53" y="48"/>
                    <a:pt x="57" y="48"/>
                    <a:pt x="61" y="47"/>
                  </a:cubicBezTo>
                  <a:cubicBezTo>
                    <a:pt x="63" y="47"/>
                    <a:pt x="66" y="47"/>
                    <a:pt x="68" y="47"/>
                  </a:cubicBezTo>
                  <a:cubicBezTo>
                    <a:pt x="72" y="46"/>
                    <a:pt x="76" y="46"/>
                    <a:pt x="82" y="45"/>
                  </a:cubicBezTo>
                  <a:cubicBezTo>
                    <a:pt x="83" y="45"/>
                    <a:pt x="84" y="45"/>
                    <a:pt x="85" y="45"/>
                  </a:cubicBezTo>
                  <a:cubicBezTo>
                    <a:pt x="87" y="44"/>
                    <a:pt x="90" y="44"/>
                    <a:pt x="92" y="44"/>
                  </a:cubicBezTo>
                  <a:cubicBezTo>
                    <a:pt x="93" y="43"/>
                    <a:pt x="94" y="43"/>
                    <a:pt x="94" y="43"/>
                  </a:cubicBezTo>
                  <a:cubicBezTo>
                    <a:pt x="94" y="43"/>
                    <a:pt x="95" y="43"/>
                    <a:pt x="95" y="43"/>
                  </a:cubicBezTo>
                  <a:cubicBezTo>
                    <a:pt x="96" y="43"/>
                    <a:pt x="97" y="43"/>
                    <a:pt x="97" y="44"/>
                  </a:cubicBezTo>
                  <a:cubicBezTo>
                    <a:pt x="97" y="45"/>
                    <a:pt x="97" y="47"/>
                    <a:pt x="97" y="48"/>
                  </a:cubicBezTo>
                  <a:cubicBezTo>
                    <a:pt x="97" y="48"/>
                    <a:pt x="98" y="48"/>
                    <a:pt x="98" y="49"/>
                  </a:cubicBezTo>
                  <a:cubicBezTo>
                    <a:pt x="98" y="49"/>
                    <a:pt x="98" y="50"/>
                    <a:pt x="97" y="50"/>
                  </a:cubicBezTo>
                  <a:cubicBezTo>
                    <a:pt x="97" y="50"/>
                    <a:pt x="97" y="50"/>
                    <a:pt x="97" y="50"/>
                  </a:cubicBezTo>
                  <a:close/>
                  <a:moveTo>
                    <a:pt x="61" y="58"/>
                  </a:moveTo>
                  <a:cubicBezTo>
                    <a:pt x="61" y="58"/>
                    <a:pt x="62" y="58"/>
                    <a:pt x="62" y="58"/>
                  </a:cubicBezTo>
                  <a:cubicBezTo>
                    <a:pt x="62" y="58"/>
                    <a:pt x="63" y="58"/>
                    <a:pt x="63" y="58"/>
                  </a:cubicBezTo>
                  <a:cubicBezTo>
                    <a:pt x="63" y="58"/>
                    <a:pt x="63" y="58"/>
                    <a:pt x="63" y="57"/>
                  </a:cubicBezTo>
                  <a:cubicBezTo>
                    <a:pt x="64" y="56"/>
                    <a:pt x="64" y="55"/>
                    <a:pt x="65" y="55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55"/>
                    <a:pt x="65" y="55"/>
                    <a:pt x="64" y="55"/>
                  </a:cubicBezTo>
                  <a:cubicBezTo>
                    <a:pt x="63" y="56"/>
                    <a:pt x="62" y="57"/>
                    <a:pt x="61" y="57"/>
                  </a:cubicBezTo>
                  <a:cubicBezTo>
                    <a:pt x="61" y="58"/>
                    <a:pt x="60" y="58"/>
                    <a:pt x="60" y="58"/>
                  </a:cubicBezTo>
                  <a:cubicBezTo>
                    <a:pt x="60" y="58"/>
                    <a:pt x="60" y="58"/>
                    <a:pt x="61" y="58"/>
                  </a:cubicBezTo>
                  <a:close/>
                  <a:moveTo>
                    <a:pt x="53" y="58"/>
                  </a:moveTo>
                  <a:cubicBezTo>
                    <a:pt x="54" y="58"/>
                    <a:pt x="55" y="58"/>
                    <a:pt x="55" y="58"/>
                  </a:cubicBezTo>
                  <a:cubicBezTo>
                    <a:pt x="56" y="57"/>
                    <a:pt x="58" y="56"/>
                    <a:pt x="59" y="55"/>
                  </a:cubicBezTo>
                  <a:cubicBezTo>
                    <a:pt x="60" y="55"/>
                    <a:pt x="60" y="55"/>
                    <a:pt x="60" y="54"/>
                  </a:cubicBezTo>
                  <a:cubicBezTo>
                    <a:pt x="62" y="53"/>
                    <a:pt x="63" y="53"/>
                    <a:pt x="64" y="52"/>
                  </a:cubicBezTo>
                  <a:cubicBezTo>
                    <a:pt x="64" y="52"/>
                    <a:pt x="64" y="52"/>
                    <a:pt x="64" y="51"/>
                  </a:cubicBezTo>
                  <a:cubicBezTo>
                    <a:pt x="65" y="51"/>
                    <a:pt x="66" y="51"/>
                    <a:pt x="66" y="50"/>
                  </a:cubicBezTo>
                  <a:cubicBezTo>
                    <a:pt x="65" y="50"/>
                    <a:pt x="62" y="51"/>
                    <a:pt x="62" y="51"/>
                  </a:cubicBezTo>
                  <a:cubicBezTo>
                    <a:pt x="62" y="51"/>
                    <a:pt x="62" y="51"/>
                    <a:pt x="62" y="51"/>
                  </a:cubicBezTo>
                  <a:cubicBezTo>
                    <a:pt x="60" y="53"/>
                    <a:pt x="58" y="55"/>
                    <a:pt x="56" y="56"/>
                  </a:cubicBezTo>
                  <a:cubicBezTo>
                    <a:pt x="55" y="57"/>
                    <a:pt x="54" y="57"/>
                    <a:pt x="54" y="58"/>
                  </a:cubicBezTo>
                  <a:cubicBezTo>
                    <a:pt x="54" y="58"/>
                    <a:pt x="54" y="58"/>
                    <a:pt x="53" y="58"/>
                  </a:cubicBezTo>
                  <a:close/>
                  <a:moveTo>
                    <a:pt x="32" y="53"/>
                  </a:moveTo>
                  <a:cubicBezTo>
                    <a:pt x="31" y="54"/>
                    <a:pt x="30" y="56"/>
                    <a:pt x="28" y="57"/>
                  </a:cubicBezTo>
                  <a:cubicBezTo>
                    <a:pt x="28" y="58"/>
                    <a:pt x="28" y="58"/>
                    <a:pt x="27" y="58"/>
                  </a:cubicBezTo>
                  <a:cubicBezTo>
                    <a:pt x="28" y="58"/>
                    <a:pt x="29" y="58"/>
                    <a:pt x="30" y="58"/>
                  </a:cubicBezTo>
                  <a:cubicBezTo>
                    <a:pt x="31" y="57"/>
                    <a:pt x="32" y="56"/>
                    <a:pt x="33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5" y="54"/>
                    <a:pt x="37" y="53"/>
                    <a:pt x="38" y="53"/>
                  </a:cubicBezTo>
                  <a:cubicBezTo>
                    <a:pt x="36" y="53"/>
                    <a:pt x="34" y="53"/>
                    <a:pt x="32" y="53"/>
                  </a:cubicBezTo>
                  <a:close/>
                  <a:moveTo>
                    <a:pt x="49" y="58"/>
                  </a:moveTo>
                  <a:cubicBezTo>
                    <a:pt x="50" y="57"/>
                    <a:pt x="51" y="56"/>
                    <a:pt x="52" y="55"/>
                  </a:cubicBezTo>
                  <a:cubicBezTo>
                    <a:pt x="52" y="55"/>
                    <a:pt x="53" y="55"/>
                    <a:pt x="53" y="55"/>
                  </a:cubicBezTo>
                  <a:cubicBezTo>
                    <a:pt x="53" y="54"/>
                    <a:pt x="54" y="54"/>
                    <a:pt x="54" y="54"/>
                  </a:cubicBezTo>
                  <a:cubicBezTo>
                    <a:pt x="56" y="53"/>
                    <a:pt x="57" y="52"/>
                    <a:pt x="58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6" y="53"/>
                    <a:pt x="53" y="54"/>
                    <a:pt x="51" y="55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50" y="56"/>
                    <a:pt x="49" y="57"/>
                    <a:pt x="48" y="57"/>
                  </a:cubicBezTo>
                  <a:cubicBezTo>
                    <a:pt x="47" y="58"/>
                    <a:pt x="47" y="58"/>
                    <a:pt x="47" y="58"/>
                  </a:cubicBezTo>
                  <a:cubicBezTo>
                    <a:pt x="48" y="58"/>
                    <a:pt x="48" y="58"/>
                    <a:pt x="49" y="58"/>
                  </a:cubicBezTo>
                  <a:close/>
                  <a:moveTo>
                    <a:pt x="15" y="58"/>
                  </a:moveTo>
                  <a:cubicBezTo>
                    <a:pt x="16" y="58"/>
                    <a:pt x="17" y="58"/>
                    <a:pt x="18" y="58"/>
                  </a:cubicBezTo>
                  <a:cubicBezTo>
                    <a:pt x="19" y="57"/>
                    <a:pt x="19" y="57"/>
                    <a:pt x="20" y="56"/>
                  </a:cubicBezTo>
                  <a:cubicBezTo>
                    <a:pt x="20" y="56"/>
                    <a:pt x="20" y="56"/>
                    <a:pt x="21" y="56"/>
                  </a:cubicBezTo>
                  <a:cubicBezTo>
                    <a:pt x="22" y="55"/>
                    <a:pt x="23" y="54"/>
                    <a:pt x="24" y="53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1" y="53"/>
                    <a:pt x="20" y="53"/>
                    <a:pt x="20" y="53"/>
                  </a:cubicBezTo>
                  <a:cubicBezTo>
                    <a:pt x="18" y="55"/>
                    <a:pt x="17" y="56"/>
                    <a:pt x="15" y="57"/>
                  </a:cubicBezTo>
                  <a:cubicBezTo>
                    <a:pt x="15" y="57"/>
                    <a:pt x="15" y="58"/>
                    <a:pt x="15" y="58"/>
                  </a:cubicBezTo>
                  <a:close/>
                  <a:moveTo>
                    <a:pt x="12" y="52"/>
                  </a:moveTo>
                  <a:cubicBezTo>
                    <a:pt x="11" y="53"/>
                    <a:pt x="11" y="54"/>
                    <a:pt x="10" y="55"/>
                  </a:cubicBezTo>
                  <a:cubicBezTo>
                    <a:pt x="10" y="55"/>
                    <a:pt x="9" y="55"/>
                    <a:pt x="9" y="56"/>
                  </a:cubicBezTo>
                  <a:cubicBezTo>
                    <a:pt x="8" y="56"/>
                    <a:pt x="8" y="57"/>
                    <a:pt x="8" y="57"/>
                  </a:cubicBezTo>
                  <a:cubicBezTo>
                    <a:pt x="8" y="57"/>
                    <a:pt x="7" y="58"/>
                    <a:pt x="7" y="58"/>
                  </a:cubicBezTo>
                  <a:cubicBezTo>
                    <a:pt x="8" y="58"/>
                    <a:pt x="9" y="58"/>
                    <a:pt x="10" y="58"/>
                  </a:cubicBezTo>
                  <a:cubicBezTo>
                    <a:pt x="12" y="56"/>
                    <a:pt x="14" y="55"/>
                    <a:pt x="16" y="53"/>
                  </a:cubicBezTo>
                  <a:cubicBezTo>
                    <a:pt x="15" y="53"/>
                    <a:pt x="13" y="53"/>
                    <a:pt x="12" y="52"/>
                  </a:cubicBezTo>
                  <a:close/>
                  <a:moveTo>
                    <a:pt x="41" y="58"/>
                  </a:moveTo>
                  <a:cubicBezTo>
                    <a:pt x="42" y="58"/>
                    <a:pt x="42" y="58"/>
                    <a:pt x="43" y="58"/>
                  </a:cubicBezTo>
                  <a:cubicBezTo>
                    <a:pt x="43" y="58"/>
                    <a:pt x="43" y="58"/>
                    <a:pt x="43" y="58"/>
                  </a:cubicBezTo>
                  <a:cubicBezTo>
                    <a:pt x="44" y="56"/>
                    <a:pt x="46" y="55"/>
                    <a:pt x="47" y="54"/>
                  </a:cubicBezTo>
                  <a:cubicBezTo>
                    <a:pt x="47" y="54"/>
                    <a:pt x="48" y="54"/>
                    <a:pt x="48" y="53"/>
                  </a:cubicBezTo>
                  <a:cubicBezTo>
                    <a:pt x="49" y="53"/>
                    <a:pt x="50" y="52"/>
                    <a:pt x="51" y="52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49" y="52"/>
                    <a:pt x="48" y="52"/>
                    <a:pt x="46" y="52"/>
                  </a:cubicBezTo>
                  <a:cubicBezTo>
                    <a:pt x="45" y="53"/>
                    <a:pt x="44" y="54"/>
                    <a:pt x="43" y="55"/>
                  </a:cubicBezTo>
                  <a:cubicBezTo>
                    <a:pt x="42" y="55"/>
                    <a:pt x="41" y="56"/>
                    <a:pt x="41" y="57"/>
                  </a:cubicBezTo>
                  <a:cubicBezTo>
                    <a:pt x="40" y="57"/>
                    <a:pt x="40" y="57"/>
                    <a:pt x="40" y="58"/>
                  </a:cubicBezTo>
                  <a:cubicBezTo>
                    <a:pt x="40" y="58"/>
                    <a:pt x="41" y="58"/>
                    <a:pt x="41" y="58"/>
                  </a:cubicBezTo>
                  <a:close/>
                  <a:moveTo>
                    <a:pt x="84" y="57"/>
                  </a:moveTo>
                  <a:cubicBezTo>
                    <a:pt x="84" y="57"/>
                    <a:pt x="84" y="57"/>
                    <a:pt x="84" y="57"/>
                  </a:cubicBezTo>
                  <a:cubicBezTo>
                    <a:pt x="84" y="57"/>
                    <a:pt x="84" y="57"/>
                    <a:pt x="84" y="58"/>
                  </a:cubicBezTo>
                  <a:cubicBezTo>
                    <a:pt x="85" y="57"/>
                    <a:pt x="86" y="56"/>
                    <a:pt x="87" y="55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90" y="52"/>
                    <a:pt x="92" y="51"/>
                    <a:pt x="93" y="50"/>
                  </a:cubicBezTo>
                  <a:cubicBezTo>
                    <a:pt x="93" y="49"/>
                    <a:pt x="93" y="48"/>
                    <a:pt x="93" y="47"/>
                  </a:cubicBezTo>
                  <a:cubicBezTo>
                    <a:pt x="92" y="48"/>
                    <a:pt x="90" y="49"/>
                    <a:pt x="89" y="51"/>
                  </a:cubicBezTo>
                  <a:cubicBezTo>
                    <a:pt x="89" y="52"/>
                    <a:pt x="88" y="52"/>
                    <a:pt x="88" y="52"/>
                  </a:cubicBezTo>
                  <a:cubicBezTo>
                    <a:pt x="86" y="54"/>
                    <a:pt x="85" y="55"/>
                    <a:pt x="84" y="57"/>
                  </a:cubicBezTo>
                  <a:close/>
                  <a:moveTo>
                    <a:pt x="84" y="48"/>
                  </a:moveTo>
                  <a:cubicBezTo>
                    <a:pt x="84" y="48"/>
                    <a:pt x="84" y="48"/>
                    <a:pt x="84" y="49"/>
                  </a:cubicBezTo>
                  <a:cubicBezTo>
                    <a:pt x="85" y="49"/>
                    <a:pt x="84" y="50"/>
                    <a:pt x="84" y="50"/>
                  </a:cubicBezTo>
                  <a:cubicBezTo>
                    <a:pt x="81" y="53"/>
                    <a:pt x="77" y="55"/>
                    <a:pt x="74" y="57"/>
                  </a:cubicBezTo>
                  <a:cubicBezTo>
                    <a:pt x="74" y="57"/>
                    <a:pt x="74" y="57"/>
                    <a:pt x="74" y="57"/>
                  </a:cubicBezTo>
                  <a:cubicBezTo>
                    <a:pt x="76" y="57"/>
                    <a:pt x="78" y="57"/>
                    <a:pt x="80" y="57"/>
                  </a:cubicBezTo>
                  <a:cubicBezTo>
                    <a:pt x="80" y="56"/>
                    <a:pt x="81" y="56"/>
                    <a:pt x="81" y="55"/>
                  </a:cubicBezTo>
                  <a:cubicBezTo>
                    <a:pt x="81" y="55"/>
                    <a:pt x="82" y="55"/>
                    <a:pt x="82" y="55"/>
                  </a:cubicBezTo>
                  <a:cubicBezTo>
                    <a:pt x="83" y="53"/>
                    <a:pt x="85" y="51"/>
                    <a:pt x="86" y="49"/>
                  </a:cubicBezTo>
                  <a:cubicBezTo>
                    <a:pt x="86" y="49"/>
                    <a:pt x="87" y="49"/>
                    <a:pt x="87" y="48"/>
                  </a:cubicBezTo>
                  <a:cubicBezTo>
                    <a:pt x="87" y="48"/>
                    <a:pt x="88" y="48"/>
                    <a:pt x="88" y="47"/>
                  </a:cubicBezTo>
                  <a:cubicBezTo>
                    <a:pt x="87" y="47"/>
                    <a:pt x="86" y="48"/>
                    <a:pt x="85" y="48"/>
                  </a:cubicBezTo>
                  <a:cubicBezTo>
                    <a:pt x="85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lose/>
                  <a:moveTo>
                    <a:pt x="9" y="31"/>
                  </a:moveTo>
                  <a:cubicBezTo>
                    <a:pt x="9" y="31"/>
                    <a:pt x="9" y="31"/>
                    <a:pt x="9" y="31"/>
                  </a:cubicBezTo>
                  <a:cubicBezTo>
                    <a:pt x="6" y="33"/>
                    <a:pt x="5" y="36"/>
                    <a:pt x="4" y="40"/>
                  </a:cubicBezTo>
                  <a:cubicBezTo>
                    <a:pt x="3" y="45"/>
                    <a:pt x="4" y="50"/>
                    <a:pt x="5" y="55"/>
                  </a:cubicBezTo>
                  <a:cubicBezTo>
                    <a:pt x="5" y="55"/>
                    <a:pt x="5" y="55"/>
                    <a:pt x="6" y="55"/>
                  </a:cubicBezTo>
                  <a:cubicBezTo>
                    <a:pt x="6" y="54"/>
                    <a:pt x="6" y="54"/>
                    <a:pt x="7" y="54"/>
                  </a:cubicBezTo>
                  <a:cubicBezTo>
                    <a:pt x="8" y="53"/>
                    <a:pt x="9" y="52"/>
                    <a:pt x="10" y="51"/>
                  </a:cubicBezTo>
                  <a:cubicBezTo>
                    <a:pt x="10" y="51"/>
                    <a:pt x="9" y="50"/>
                    <a:pt x="9" y="50"/>
                  </a:cubicBezTo>
                  <a:cubicBezTo>
                    <a:pt x="7" y="48"/>
                    <a:pt x="8" y="43"/>
                    <a:pt x="8" y="40"/>
                  </a:cubicBezTo>
                  <a:cubicBezTo>
                    <a:pt x="8" y="39"/>
                    <a:pt x="8" y="39"/>
                    <a:pt x="8" y="38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8" y="36"/>
                    <a:pt x="9" y="33"/>
                    <a:pt x="9" y="31"/>
                  </a:cubicBezTo>
                  <a:close/>
                  <a:moveTo>
                    <a:pt x="28" y="53"/>
                  </a:moveTo>
                  <a:cubicBezTo>
                    <a:pt x="28" y="53"/>
                    <a:pt x="28" y="53"/>
                    <a:pt x="27" y="53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7" y="54"/>
                    <a:pt x="28" y="53"/>
                    <a:pt x="28" y="53"/>
                  </a:cubicBezTo>
                  <a:close/>
                  <a:moveTo>
                    <a:pt x="93" y="53"/>
                  </a:moveTo>
                  <a:cubicBezTo>
                    <a:pt x="93" y="53"/>
                    <a:pt x="93" y="54"/>
                    <a:pt x="94" y="54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lose/>
                  <a:moveTo>
                    <a:pt x="69" y="50"/>
                  </a:moveTo>
                  <a:cubicBezTo>
                    <a:pt x="69" y="50"/>
                    <a:pt x="69" y="50"/>
                    <a:pt x="69" y="50"/>
                  </a:cubicBezTo>
                  <a:cubicBezTo>
                    <a:pt x="69" y="52"/>
                    <a:pt x="68" y="53"/>
                    <a:pt x="67" y="54"/>
                  </a:cubicBezTo>
                  <a:cubicBezTo>
                    <a:pt x="68" y="53"/>
                    <a:pt x="68" y="53"/>
                    <a:pt x="69" y="52"/>
                  </a:cubicBezTo>
                  <a:cubicBezTo>
                    <a:pt x="70" y="51"/>
                    <a:pt x="72" y="51"/>
                    <a:pt x="73" y="50"/>
                  </a:cubicBezTo>
                  <a:cubicBezTo>
                    <a:pt x="71" y="50"/>
                    <a:pt x="70" y="50"/>
                    <a:pt x="69" y="50"/>
                  </a:cubicBezTo>
                  <a:close/>
                  <a:moveTo>
                    <a:pt x="77" y="49"/>
                  </a:moveTo>
                  <a:cubicBezTo>
                    <a:pt x="77" y="49"/>
                    <a:pt x="77" y="50"/>
                    <a:pt x="77" y="50"/>
                  </a:cubicBezTo>
                  <a:cubicBezTo>
                    <a:pt x="77" y="50"/>
                    <a:pt x="78" y="49"/>
                    <a:pt x="78" y="49"/>
                  </a:cubicBezTo>
                  <a:cubicBezTo>
                    <a:pt x="78" y="49"/>
                    <a:pt x="77" y="49"/>
                    <a:pt x="77" y="49"/>
                  </a:cubicBezTo>
                  <a:close/>
                  <a:moveTo>
                    <a:pt x="82" y="17"/>
                  </a:moveTo>
                  <a:cubicBezTo>
                    <a:pt x="82" y="19"/>
                    <a:pt x="82" y="20"/>
                    <a:pt x="82" y="22"/>
                  </a:cubicBezTo>
                  <a:cubicBezTo>
                    <a:pt x="83" y="22"/>
                    <a:pt x="84" y="22"/>
                    <a:pt x="85" y="22"/>
                  </a:cubicBezTo>
                  <a:cubicBezTo>
                    <a:pt x="86" y="21"/>
                    <a:pt x="87" y="20"/>
                    <a:pt x="88" y="19"/>
                  </a:cubicBezTo>
                  <a:cubicBezTo>
                    <a:pt x="88" y="19"/>
                    <a:pt x="89" y="19"/>
                    <a:pt x="89" y="19"/>
                  </a:cubicBezTo>
                  <a:cubicBezTo>
                    <a:pt x="89" y="19"/>
                    <a:pt x="89" y="19"/>
                    <a:pt x="89" y="19"/>
                  </a:cubicBezTo>
                  <a:cubicBezTo>
                    <a:pt x="91" y="18"/>
                    <a:pt x="92" y="17"/>
                    <a:pt x="93" y="16"/>
                  </a:cubicBezTo>
                  <a:cubicBezTo>
                    <a:pt x="93" y="16"/>
                    <a:pt x="93" y="15"/>
                    <a:pt x="94" y="15"/>
                  </a:cubicBezTo>
                  <a:cubicBezTo>
                    <a:pt x="93" y="14"/>
                    <a:pt x="93" y="12"/>
                    <a:pt x="93" y="11"/>
                  </a:cubicBezTo>
                  <a:cubicBezTo>
                    <a:pt x="92" y="12"/>
                    <a:pt x="91" y="13"/>
                    <a:pt x="90" y="13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7" y="15"/>
                    <a:pt x="85" y="17"/>
                    <a:pt x="84" y="17"/>
                  </a:cubicBezTo>
                  <a:cubicBezTo>
                    <a:pt x="83" y="17"/>
                    <a:pt x="83" y="17"/>
                    <a:pt x="83" y="17"/>
                  </a:cubicBezTo>
                  <a:cubicBezTo>
                    <a:pt x="83" y="17"/>
                    <a:pt x="83" y="17"/>
                    <a:pt x="82" y="17"/>
                  </a:cubicBezTo>
                  <a:close/>
                  <a:moveTo>
                    <a:pt x="94" y="19"/>
                  </a:moveTo>
                  <a:cubicBezTo>
                    <a:pt x="93" y="20"/>
                    <a:pt x="92" y="20"/>
                    <a:pt x="91" y="21"/>
                  </a:cubicBezTo>
                  <a:cubicBezTo>
                    <a:pt x="91" y="21"/>
                    <a:pt x="91" y="21"/>
                    <a:pt x="91" y="21"/>
                  </a:cubicBezTo>
                  <a:cubicBezTo>
                    <a:pt x="92" y="21"/>
                    <a:pt x="93" y="21"/>
                    <a:pt x="93" y="21"/>
                  </a:cubicBezTo>
                  <a:cubicBezTo>
                    <a:pt x="94" y="20"/>
                    <a:pt x="94" y="20"/>
                    <a:pt x="94" y="19"/>
                  </a:cubicBezTo>
                  <a:close/>
                  <a:moveTo>
                    <a:pt x="84" y="13"/>
                  </a:moveTo>
                  <a:cubicBezTo>
                    <a:pt x="84" y="14"/>
                    <a:pt x="83" y="14"/>
                    <a:pt x="83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4" y="13"/>
                    <a:pt x="85" y="13"/>
                    <a:pt x="86" y="12"/>
                  </a:cubicBezTo>
                  <a:cubicBezTo>
                    <a:pt x="87" y="12"/>
                    <a:pt x="87" y="12"/>
                    <a:pt x="87" y="11"/>
                  </a:cubicBezTo>
                  <a:cubicBezTo>
                    <a:pt x="89" y="10"/>
                    <a:pt x="91" y="9"/>
                    <a:pt x="93" y="8"/>
                  </a:cubicBezTo>
                  <a:cubicBezTo>
                    <a:pt x="93" y="8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1" y="7"/>
                    <a:pt x="91" y="7"/>
                  </a:cubicBezTo>
                  <a:cubicBezTo>
                    <a:pt x="91" y="8"/>
                    <a:pt x="91" y="8"/>
                    <a:pt x="91" y="8"/>
                  </a:cubicBezTo>
                  <a:cubicBezTo>
                    <a:pt x="90" y="8"/>
                    <a:pt x="89" y="9"/>
                    <a:pt x="88" y="10"/>
                  </a:cubicBezTo>
                  <a:cubicBezTo>
                    <a:pt x="88" y="10"/>
                    <a:pt x="88" y="10"/>
                    <a:pt x="88" y="10"/>
                  </a:cubicBezTo>
                  <a:cubicBezTo>
                    <a:pt x="87" y="10"/>
                    <a:pt x="87" y="11"/>
                    <a:pt x="86" y="11"/>
                  </a:cubicBezTo>
                  <a:cubicBezTo>
                    <a:pt x="86" y="12"/>
                    <a:pt x="85" y="13"/>
                    <a:pt x="84" y="13"/>
                  </a:cubicBezTo>
                  <a:close/>
                  <a:moveTo>
                    <a:pt x="91" y="4"/>
                  </a:moveTo>
                  <a:cubicBezTo>
                    <a:pt x="92" y="4"/>
                    <a:pt x="92" y="5"/>
                    <a:pt x="92" y="5"/>
                  </a:cubicBezTo>
                  <a:cubicBezTo>
                    <a:pt x="92" y="4"/>
                    <a:pt x="92" y="4"/>
                    <a:pt x="92" y="4"/>
                  </a:cubicBezTo>
                  <a:cubicBezTo>
                    <a:pt x="92" y="4"/>
                    <a:pt x="92" y="4"/>
                    <a:pt x="91" y="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lIns="68589" tIns="34295" rIns="68589" bIns="34295"/>
            <a:lstStyle/>
            <a:p>
              <a:endParaRPr lang="zh-CN" altLang="en-US"/>
            </a:p>
          </p:txBody>
        </p:sp>
        <p:sp>
          <p:nvSpPr>
            <p:cNvPr id="36" name="Freeform 9"/>
            <p:cNvSpPr>
              <a:spLocks noEditPoints="1"/>
            </p:cNvSpPr>
            <p:nvPr/>
          </p:nvSpPr>
          <p:spPr bwMode="auto">
            <a:xfrm>
              <a:off x="0" y="0"/>
              <a:ext cx="338" cy="221"/>
            </a:xfrm>
            <a:custGeom>
              <a:avLst/>
              <a:gdLst>
                <a:gd name="T0" fmla="*/ 2147483647 w 142"/>
                <a:gd name="T1" fmla="*/ 2147483647 h 84"/>
                <a:gd name="T2" fmla="*/ 2147483647 w 142"/>
                <a:gd name="T3" fmla="*/ 2147483647 h 84"/>
                <a:gd name="T4" fmla="*/ 2147483647 w 142"/>
                <a:gd name="T5" fmla="*/ 2147483647 h 84"/>
                <a:gd name="T6" fmla="*/ 2147483647 w 142"/>
                <a:gd name="T7" fmla="*/ 2147483647 h 84"/>
                <a:gd name="T8" fmla="*/ 2147483647 w 142"/>
                <a:gd name="T9" fmla="*/ 2147483647 h 84"/>
                <a:gd name="T10" fmla="*/ 2147483647 w 142"/>
                <a:gd name="T11" fmla="*/ 2147483647 h 84"/>
                <a:gd name="T12" fmla="*/ 2147483647 w 142"/>
                <a:gd name="T13" fmla="*/ 2147483647 h 84"/>
                <a:gd name="T14" fmla="*/ 2147483647 w 142"/>
                <a:gd name="T15" fmla="*/ 2147483647 h 84"/>
                <a:gd name="T16" fmla="*/ 2147483647 w 142"/>
                <a:gd name="T17" fmla="*/ 2147483647 h 84"/>
                <a:gd name="T18" fmla="*/ 2147483647 w 142"/>
                <a:gd name="T19" fmla="*/ 2147483647 h 84"/>
                <a:gd name="T20" fmla="*/ 2147483647 w 142"/>
                <a:gd name="T21" fmla="*/ 2147483647 h 84"/>
                <a:gd name="T22" fmla="*/ 2147483647 w 142"/>
                <a:gd name="T23" fmla="*/ 2147483647 h 84"/>
                <a:gd name="T24" fmla="*/ 2147483647 w 142"/>
                <a:gd name="T25" fmla="*/ 2147483647 h 84"/>
                <a:gd name="T26" fmla="*/ 2147483647 w 142"/>
                <a:gd name="T27" fmla="*/ 2147483647 h 84"/>
                <a:gd name="T28" fmla="*/ 2147483647 w 142"/>
                <a:gd name="T29" fmla="*/ 2147483647 h 84"/>
                <a:gd name="T30" fmla="*/ 2147483647 w 142"/>
                <a:gd name="T31" fmla="*/ 2147483647 h 84"/>
                <a:gd name="T32" fmla="*/ 2147483647 w 142"/>
                <a:gd name="T33" fmla="*/ 2147483647 h 84"/>
                <a:gd name="T34" fmla="*/ 2147483647 w 142"/>
                <a:gd name="T35" fmla="*/ 2147483647 h 84"/>
                <a:gd name="T36" fmla="*/ 2147483647 w 142"/>
                <a:gd name="T37" fmla="*/ 2147483647 h 84"/>
                <a:gd name="T38" fmla="*/ 2147483647 w 142"/>
                <a:gd name="T39" fmla="*/ 2147483647 h 84"/>
                <a:gd name="T40" fmla="*/ 2147483647 w 142"/>
                <a:gd name="T41" fmla="*/ 2147483647 h 84"/>
                <a:gd name="T42" fmla="*/ 2147483647 w 142"/>
                <a:gd name="T43" fmla="*/ 2147483647 h 84"/>
                <a:gd name="T44" fmla="*/ 2147483647 w 142"/>
                <a:gd name="T45" fmla="*/ 2147483647 h 84"/>
                <a:gd name="T46" fmla="*/ 2147483647 w 142"/>
                <a:gd name="T47" fmla="*/ 2147483647 h 84"/>
                <a:gd name="T48" fmla="*/ 2147483647 w 142"/>
                <a:gd name="T49" fmla="*/ 2147483647 h 84"/>
                <a:gd name="T50" fmla="*/ 2147483647 w 142"/>
                <a:gd name="T51" fmla="*/ 2147483647 h 84"/>
                <a:gd name="T52" fmla="*/ 2147483647 w 142"/>
                <a:gd name="T53" fmla="*/ 2147483647 h 84"/>
                <a:gd name="T54" fmla="*/ 2147483647 w 142"/>
                <a:gd name="T55" fmla="*/ 2147483647 h 84"/>
                <a:gd name="T56" fmla="*/ 2147483647 w 142"/>
                <a:gd name="T57" fmla="*/ 2147483647 h 84"/>
                <a:gd name="T58" fmla="*/ 2147483647 w 142"/>
                <a:gd name="T59" fmla="*/ 2147483647 h 84"/>
                <a:gd name="T60" fmla="*/ 2147483647 w 142"/>
                <a:gd name="T61" fmla="*/ 2147483647 h 84"/>
                <a:gd name="T62" fmla="*/ 2147483647 w 142"/>
                <a:gd name="T63" fmla="*/ 2147483647 h 84"/>
                <a:gd name="T64" fmla="*/ 2147483647 w 142"/>
                <a:gd name="T65" fmla="*/ 2147483647 h 84"/>
                <a:gd name="T66" fmla="*/ 2147483647 w 142"/>
                <a:gd name="T67" fmla="*/ 2147483647 h 84"/>
                <a:gd name="T68" fmla="*/ 2147483647 w 142"/>
                <a:gd name="T69" fmla="*/ 2147483647 h 84"/>
                <a:gd name="T70" fmla="*/ 2147483647 w 142"/>
                <a:gd name="T71" fmla="*/ 2147483647 h 84"/>
                <a:gd name="T72" fmla="*/ 2147483647 w 142"/>
                <a:gd name="T73" fmla="*/ 2147483647 h 84"/>
                <a:gd name="T74" fmla="*/ 2147483647 w 142"/>
                <a:gd name="T75" fmla="*/ 2147483647 h 84"/>
                <a:gd name="T76" fmla="*/ 2147483647 w 142"/>
                <a:gd name="T77" fmla="*/ 2147483647 h 84"/>
                <a:gd name="T78" fmla="*/ 2147483647 w 142"/>
                <a:gd name="T79" fmla="*/ 2147483647 h 84"/>
                <a:gd name="T80" fmla="*/ 2147483647 w 142"/>
                <a:gd name="T81" fmla="*/ 2147483647 h 84"/>
                <a:gd name="T82" fmla="*/ 2147483647 w 142"/>
                <a:gd name="T83" fmla="*/ 2147483647 h 84"/>
                <a:gd name="T84" fmla="*/ 2147483647 w 142"/>
                <a:gd name="T85" fmla="*/ 2147483647 h 84"/>
                <a:gd name="T86" fmla="*/ 2147483647 w 142"/>
                <a:gd name="T87" fmla="*/ 2147483647 h 84"/>
                <a:gd name="T88" fmla="*/ 2147483647 w 142"/>
                <a:gd name="T89" fmla="*/ 2147483647 h 84"/>
                <a:gd name="T90" fmla="*/ 2147483647 w 142"/>
                <a:gd name="T91" fmla="*/ 2147483647 h 84"/>
                <a:gd name="T92" fmla="*/ 2147483647 w 142"/>
                <a:gd name="T93" fmla="*/ 2147483647 h 84"/>
                <a:gd name="T94" fmla="*/ 2147483647 w 142"/>
                <a:gd name="T95" fmla="*/ 2147483647 h 84"/>
                <a:gd name="T96" fmla="*/ 2147483647 w 142"/>
                <a:gd name="T97" fmla="*/ 2147483647 h 84"/>
                <a:gd name="T98" fmla="*/ 2147483647 w 142"/>
                <a:gd name="T99" fmla="*/ 2147483647 h 84"/>
                <a:gd name="T100" fmla="*/ 2147483647 w 142"/>
                <a:gd name="T101" fmla="*/ 2147483647 h 84"/>
                <a:gd name="T102" fmla="*/ 2147483647 w 142"/>
                <a:gd name="T103" fmla="*/ 2147483647 h 84"/>
                <a:gd name="T104" fmla="*/ 2147483647 w 142"/>
                <a:gd name="T105" fmla="*/ 2147483647 h 8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42"/>
                <a:gd name="T160" fmla="*/ 0 h 84"/>
                <a:gd name="T161" fmla="*/ 142 w 142"/>
                <a:gd name="T162" fmla="*/ 84 h 8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42" h="84">
                  <a:moveTo>
                    <a:pt x="87" y="84"/>
                  </a:moveTo>
                  <a:cubicBezTo>
                    <a:pt x="86" y="84"/>
                    <a:pt x="86" y="84"/>
                    <a:pt x="85" y="83"/>
                  </a:cubicBezTo>
                  <a:cubicBezTo>
                    <a:pt x="85" y="83"/>
                    <a:pt x="85" y="82"/>
                    <a:pt x="85" y="82"/>
                  </a:cubicBezTo>
                  <a:cubicBezTo>
                    <a:pt x="85" y="81"/>
                    <a:pt x="85" y="81"/>
                    <a:pt x="85" y="81"/>
                  </a:cubicBezTo>
                  <a:cubicBezTo>
                    <a:pt x="84" y="80"/>
                    <a:pt x="83" y="79"/>
                    <a:pt x="83" y="78"/>
                  </a:cubicBezTo>
                  <a:cubicBezTo>
                    <a:pt x="82" y="75"/>
                    <a:pt x="82" y="72"/>
                    <a:pt x="81" y="70"/>
                  </a:cubicBezTo>
                  <a:cubicBezTo>
                    <a:pt x="81" y="67"/>
                    <a:pt x="81" y="64"/>
                    <a:pt x="81" y="62"/>
                  </a:cubicBezTo>
                  <a:cubicBezTo>
                    <a:pt x="81" y="61"/>
                    <a:pt x="81" y="61"/>
                    <a:pt x="81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60"/>
                    <a:pt x="81" y="60"/>
                    <a:pt x="80" y="60"/>
                  </a:cubicBezTo>
                  <a:cubicBezTo>
                    <a:pt x="80" y="60"/>
                    <a:pt x="80" y="60"/>
                    <a:pt x="79" y="60"/>
                  </a:cubicBezTo>
                  <a:cubicBezTo>
                    <a:pt x="79" y="60"/>
                    <a:pt x="79" y="60"/>
                    <a:pt x="79" y="60"/>
                  </a:cubicBezTo>
                  <a:cubicBezTo>
                    <a:pt x="74" y="61"/>
                    <a:pt x="69" y="61"/>
                    <a:pt x="64" y="61"/>
                  </a:cubicBezTo>
                  <a:cubicBezTo>
                    <a:pt x="62" y="62"/>
                    <a:pt x="61" y="62"/>
                    <a:pt x="59" y="62"/>
                  </a:cubicBezTo>
                  <a:cubicBezTo>
                    <a:pt x="56" y="62"/>
                    <a:pt x="53" y="61"/>
                    <a:pt x="50" y="61"/>
                  </a:cubicBezTo>
                  <a:cubicBezTo>
                    <a:pt x="48" y="61"/>
                    <a:pt x="46" y="61"/>
                    <a:pt x="44" y="61"/>
                  </a:cubicBezTo>
                  <a:cubicBezTo>
                    <a:pt x="43" y="61"/>
                    <a:pt x="42" y="61"/>
                    <a:pt x="41" y="61"/>
                  </a:cubicBezTo>
                  <a:cubicBezTo>
                    <a:pt x="39" y="61"/>
                    <a:pt x="36" y="61"/>
                    <a:pt x="33" y="61"/>
                  </a:cubicBezTo>
                  <a:cubicBezTo>
                    <a:pt x="31" y="61"/>
                    <a:pt x="28" y="61"/>
                    <a:pt x="25" y="61"/>
                  </a:cubicBezTo>
                  <a:cubicBezTo>
                    <a:pt x="25" y="61"/>
                    <a:pt x="24" y="61"/>
                    <a:pt x="24" y="61"/>
                  </a:cubicBezTo>
                  <a:cubicBezTo>
                    <a:pt x="24" y="62"/>
                    <a:pt x="23" y="62"/>
                    <a:pt x="23" y="63"/>
                  </a:cubicBezTo>
                  <a:cubicBezTo>
                    <a:pt x="23" y="63"/>
                    <a:pt x="22" y="63"/>
                    <a:pt x="22" y="63"/>
                  </a:cubicBezTo>
                  <a:cubicBezTo>
                    <a:pt x="22" y="63"/>
                    <a:pt x="21" y="63"/>
                    <a:pt x="21" y="62"/>
                  </a:cubicBezTo>
                  <a:cubicBezTo>
                    <a:pt x="21" y="62"/>
                    <a:pt x="21" y="62"/>
                    <a:pt x="21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9" y="62"/>
                    <a:pt x="19" y="62"/>
                    <a:pt x="18" y="62"/>
                  </a:cubicBezTo>
                  <a:cubicBezTo>
                    <a:pt x="18" y="62"/>
                    <a:pt x="18" y="62"/>
                    <a:pt x="18" y="62"/>
                  </a:cubicBezTo>
                  <a:cubicBezTo>
                    <a:pt x="17" y="62"/>
                    <a:pt x="17" y="62"/>
                    <a:pt x="17" y="61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15" y="61"/>
                    <a:pt x="13" y="61"/>
                    <a:pt x="12" y="61"/>
                  </a:cubicBezTo>
                  <a:cubicBezTo>
                    <a:pt x="11" y="61"/>
                    <a:pt x="11" y="61"/>
                    <a:pt x="11" y="61"/>
                  </a:cubicBezTo>
                  <a:cubicBezTo>
                    <a:pt x="11" y="61"/>
                    <a:pt x="10" y="62"/>
                    <a:pt x="10" y="62"/>
                  </a:cubicBezTo>
                  <a:cubicBezTo>
                    <a:pt x="10" y="62"/>
                    <a:pt x="10" y="62"/>
                    <a:pt x="9" y="62"/>
                  </a:cubicBezTo>
                  <a:cubicBezTo>
                    <a:pt x="9" y="62"/>
                    <a:pt x="9" y="62"/>
                    <a:pt x="8" y="62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7" y="61"/>
                    <a:pt x="6" y="61"/>
                    <a:pt x="5" y="61"/>
                  </a:cubicBezTo>
                  <a:cubicBezTo>
                    <a:pt x="5" y="61"/>
                    <a:pt x="5" y="61"/>
                    <a:pt x="5" y="61"/>
                  </a:cubicBezTo>
                  <a:cubicBezTo>
                    <a:pt x="5" y="61"/>
                    <a:pt x="4" y="61"/>
                    <a:pt x="4" y="61"/>
                  </a:cubicBezTo>
                  <a:cubicBezTo>
                    <a:pt x="4" y="61"/>
                    <a:pt x="4" y="61"/>
                    <a:pt x="3" y="61"/>
                  </a:cubicBezTo>
                  <a:cubicBezTo>
                    <a:pt x="3" y="61"/>
                    <a:pt x="3" y="61"/>
                    <a:pt x="2" y="60"/>
                  </a:cubicBezTo>
                  <a:cubicBezTo>
                    <a:pt x="2" y="60"/>
                    <a:pt x="2" y="60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0" y="52"/>
                    <a:pt x="0" y="45"/>
                    <a:pt x="1" y="39"/>
                  </a:cubicBezTo>
                  <a:cubicBezTo>
                    <a:pt x="1" y="35"/>
                    <a:pt x="3" y="33"/>
                    <a:pt x="5" y="30"/>
                  </a:cubicBezTo>
                  <a:cubicBezTo>
                    <a:pt x="7" y="28"/>
                    <a:pt x="10" y="25"/>
                    <a:pt x="13" y="24"/>
                  </a:cubicBezTo>
                  <a:cubicBezTo>
                    <a:pt x="13" y="24"/>
                    <a:pt x="14" y="24"/>
                    <a:pt x="14" y="24"/>
                  </a:cubicBezTo>
                  <a:cubicBezTo>
                    <a:pt x="14" y="24"/>
                    <a:pt x="14" y="24"/>
                    <a:pt x="15" y="24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9" y="23"/>
                    <a:pt x="23" y="23"/>
                    <a:pt x="27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32" y="23"/>
                    <a:pt x="35" y="23"/>
                    <a:pt x="38" y="23"/>
                  </a:cubicBezTo>
                  <a:cubicBezTo>
                    <a:pt x="40" y="23"/>
                    <a:pt x="42" y="23"/>
                    <a:pt x="44" y="23"/>
                  </a:cubicBezTo>
                  <a:cubicBezTo>
                    <a:pt x="46" y="23"/>
                    <a:pt x="48" y="23"/>
                    <a:pt x="50" y="23"/>
                  </a:cubicBezTo>
                  <a:cubicBezTo>
                    <a:pt x="51" y="23"/>
                    <a:pt x="51" y="23"/>
                    <a:pt x="52" y="23"/>
                  </a:cubicBezTo>
                  <a:cubicBezTo>
                    <a:pt x="56" y="23"/>
                    <a:pt x="59" y="23"/>
                    <a:pt x="63" y="23"/>
                  </a:cubicBezTo>
                  <a:cubicBezTo>
                    <a:pt x="66" y="22"/>
                    <a:pt x="70" y="22"/>
                    <a:pt x="74" y="22"/>
                  </a:cubicBezTo>
                  <a:cubicBezTo>
                    <a:pt x="75" y="22"/>
                    <a:pt x="77" y="22"/>
                    <a:pt x="79" y="22"/>
                  </a:cubicBezTo>
                  <a:cubicBezTo>
                    <a:pt x="79" y="18"/>
                    <a:pt x="79" y="15"/>
                    <a:pt x="81" y="11"/>
                  </a:cubicBezTo>
                  <a:cubicBezTo>
                    <a:pt x="81" y="9"/>
                    <a:pt x="83" y="8"/>
                    <a:pt x="84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7" y="4"/>
                    <a:pt x="89" y="2"/>
                    <a:pt x="92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92" y="0"/>
                    <a:pt x="93" y="0"/>
                    <a:pt x="93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101" y="3"/>
                    <a:pt x="108" y="8"/>
                    <a:pt x="114" y="12"/>
                  </a:cubicBezTo>
                  <a:cubicBezTo>
                    <a:pt x="115" y="13"/>
                    <a:pt x="116" y="13"/>
                    <a:pt x="116" y="14"/>
                  </a:cubicBezTo>
                  <a:cubicBezTo>
                    <a:pt x="122" y="18"/>
                    <a:pt x="128" y="22"/>
                    <a:pt x="134" y="26"/>
                  </a:cubicBezTo>
                  <a:cubicBezTo>
                    <a:pt x="136" y="27"/>
                    <a:pt x="139" y="29"/>
                    <a:pt x="141" y="31"/>
                  </a:cubicBezTo>
                  <a:cubicBezTo>
                    <a:pt x="142" y="31"/>
                    <a:pt x="142" y="32"/>
                    <a:pt x="142" y="32"/>
                  </a:cubicBezTo>
                  <a:cubicBezTo>
                    <a:pt x="142" y="33"/>
                    <a:pt x="142" y="33"/>
                    <a:pt x="142" y="34"/>
                  </a:cubicBezTo>
                  <a:cubicBezTo>
                    <a:pt x="137" y="40"/>
                    <a:pt x="131" y="45"/>
                    <a:pt x="125" y="51"/>
                  </a:cubicBezTo>
                  <a:cubicBezTo>
                    <a:pt x="124" y="52"/>
                    <a:pt x="122" y="53"/>
                    <a:pt x="121" y="55"/>
                  </a:cubicBezTo>
                  <a:cubicBezTo>
                    <a:pt x="119" y="57"/>
                    <a:pt x="117" y="59"/>
                    <a:pt x="115" y="60"/>
                  </a:cubicBezTo>
                  <a:cubicBezTo>
                    <a:pt x="110" y="65"/>
                    <a:pt x="105" y="70"/>
                    <a:pt x="100" y="74"/>
                  </a:cubicBezTo>
                  <a:cubicBezTo>
                    <a:pt x="100" y="75"/>
                    <a:pt x="99" y="75"/>
                    <a:pt x="99" y="75"/>
                  </a:cubicBezTo>
                  <a:cubicBezTo>
                    <a:pt x="98" y="76"/>
                    <a:pt x="97" y="77"/>
                    <a:pt x="95" y="78"/>
                  </a:cubicBezTo>
                  <a:cubicBezTo>
                    <a:pt x="95" y="78"/>
                    <a:pt x="95" y="78"/>
                    <a:pt x="94" y="79"/>
                  </a:cubicBezTo>
                  <a:cubicBezTo>
                    <a:pt x="92" y="81"/>
                    <a:pt x="90" y="82"/>
                    <a:pt x="88" y="84"/>
                  </a:cubicBezTo>
                  <a:cubicBezTo>
                    <a:pt x="87" y="84"/>
                    <a:pt x="87" y="84"/>
                    <a:pt x="87" y="84"/>
                  </a:cubicBezTo>
                  <a:close/>
                  <a:moveTo>
                    <a:pt x="84" y="66"/>
                  </a:moveTo>
                  <a:cubicBezTo>
                    <a:pt x="84" y="67"/>
                    <a:pt x="84" y="68"/>
                    <a:pt x="84" y="69"/>
                  </a:cubicBezTo>
                  <a:cubicBezTo>
                    <a:pt x="84" y="69"/>
                    <a:pt x="84" y="69"/>
                    <a:pt x="84" y="69"/>
                  </a:cubicBezTo>
                  <a:cubicBezTo>
                    <a:pt x="85" y="72"/>
                    <a:pt x="86" y="77"/>
                    <a:pt x="88" y="79"/>
                  </a:cubicBezTo>
                  <a:cubicBezTo>
                    <a:pt x="89" y="79"/>
                    <a:pt x="90" y="78"/>
                    <a:pt x="92" y="76"/>
                  </a:cubicBezTo>
                  <a:cubicBezTo>
                    <a:pt x="92" y="76"/>
                    <a:pt x="93" y="76"/>
                    <a:pt x="93" y="75"/>
                  </a:cubicBezTo>
                  <a:cubicBezTo>
                    <a:pt x="94" y="74"/>
                    <a:pt x="96" y="73"/>
                    <a:pt x="97" y="73"/>
                  </a:cubicBezTo>
                  <a:cubicBezTo>
                    <a:pt x="97" y="72"/>
                    <a:pt x="96" y="71"/>
                    <a:pt x="96" y="70"/>
                  </a:cubicBezTo>
                  <a:cubicBezTo>
                    <a:pt x="96" y="70"/>
                    <a:pt x="96" y="70"/>
                    <a:pt x="96" y="70"/>
                  </a:cubicBezTo>
                  <a:cubicBezTo>
                    <a:pt x="95" y="71"/>
                    <a:pt x="94" y="72"/>
                    <a:pt x="93" y="72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2" y="74"/>
                    <a:pt x="91" y="74"/>
                    <a:pt x="90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90" y="75"/>
                    <a:pt x="90" y="74"/>
                    <a:pt x="89" y="74"/>
                  </a:cubicBezTo>
                  <a:cubicBezTo>
                    <a:pt x="89" y="74"/>
                    <a:pt x="89" y="74"/>
                    <a:pt x="89" y="73"/>
                  </a:cubicBezTo>
                  <a:cubicBezTo>
                    <a:pt x="89" y="72"/>
                    <a:pt x="90" y="71"/>
                    <a:pt x="91" y="70"/>
                  </a:cubicBezTo>
                  <a:cubicBezTo>
                    <a:pt x="92" y="70"/>
                    <a:pt x="92" y="70"/>
                    <a:pt x="92" y="70"/>
                  </a:cubicBezTo>
                  <a:cubicBezTo>
                    <a:pt x="92" y="69"/>
                    <a:pt x="92" y="69"/>
                    <a:pt x="93" y="69"/>
                  </a:cubicBezTo>
                  <a:cubicBezTo>
                    <a:pt x="95" y="67"/>
                    <a:pt x="95" y="66"/>
                    <a:pt x="95" y="66"/>
                  </a:cubicBezTo>
                  <a:cubicBezTo>
                    <a:pt x="95" y="66"/>
                    <a:pt x="95" y="66"/>
                    <a:pt x="95" y="66"/>
                  </a:cubicBezTo>
                  <a:cubicBezTo>
                    <a:pt x="95" y="63"/>
                    <a:pt x="94" y="60"/>
                    <a:pt x="94" y="56"/>
                  </a:cubicBezTo>
                  <a:cubicBezTo>
                    <a:pt x="92" y="58"/>
                    <a:pt x="90" y="60"/>
                    <a:pt x="89" y="61"/>
                  </a:cubicBezTo>
                  <a:cubicBezTo>
                    <a:pt x="88" y="62"/>
                    <a:pt x="87" y="63"/>
                    <a:pt x="87" y="63"/>
                  </a:cubicBezTo>
                  <a:cubicBezTo>
                    <a:pt x="86" y="64"/>
                    <a:pt x="85" y="65"/>
                    <a:pt x="84" y="66"/>
                  </a:cubicBezTo>
                  <a:close/>
                  <a:moveTo>
                    <a:pt x="97" y="50"/>
                  </a:moveTo>
                  <a:cubicBezTo>
                    <a:pt x="97" y="57"/>
                    <a:pt x="98" y="63"/>
                    <a:pt x="100" y="70"/>
                  </a:cubicBezTo>
                  <a:cubicBezTo>
                    <a:pt x="104" y="66"/>
                    <a:pt x="109" y="62"/>
                    <a:pt x="113" y="58"/>
                  </a:cubicBezTo>
                  <a:cubicBezTo>
                    <a:pt x="115" y="56"/>
                    <a:pt x="117" y="54"/>
                    <a:pt x="119" y="52"/>
                  </a:cubicBezTo>
                  <a:cubicBezTo>
                    <a:pt x="120" y="50"/>
                    <a:pt x="122" y="49"/>
                    <a:pt x="123" y="48"/>
                  </a:cubicBezTo>
                  <a:cubicBezTo>
                    <a:pt x="128" y="43"/>
                    <a:pt x="134" y="38"/>
                    <a:pt x="138" y="33"/>
                  </a:cubicBezTo>
                  <a:cubicBezTo>
                    <a:pt x="136" y="31"/>
                    <a:pt x="136" y="31"/>
                    <a:pt x="136" y="31"/>
                  </a:cubicBezTo>
                  <a:cubicBezTo>
                    <a:pt x="129" y="27"/>
                    <a:pt x="122" y="22"/>
                    <a:pt x="115" y="17"/>
                  </a:cubicBezTo>
                  <a:cubicBezTo>
                    <a:pt x="114" y="16"/>
                    <a:pt x="113" y="16"/>
                    <a:pt x="112" y="15"/>
                  </a:cubicBezTo>
                  <a:cubicBezTo>
                    <a:pt x="107" y="11"/>
                    <a:pt x="101" y="7"/>
                    <a:pt x="95" y="4"/>
                  </a:cubicBezTo>
                  <a:cubicBezTo>
                    <a:pt x="96" y="5"/>
                    <a:pt x="96" y="6"/>
                    <a:pt x="96" y="7"/>
                  </a:cubicBezTo>
                  <a:cubicBezTo>
                    <a:pt x="97" y="12"/>
                    <a:pt x="98" y="17"/>
                    <a:pt x="96" y="22"/>
                  </a:cubicBezTo>
                  <a:cubicBezTo>
                    <a:pt x="97" y="22"/>
                    <a:pt x="97" y="23"/>
                    <a:pt x="96" y="23"/>
                  </a:cubicBezTo>
                  <a:cubicBezTo>
                    <a:pt x="96" y="24"/>
                    <a:pt x="96" y="24"/>
                    <a:pt x="95" y="24"/>
                  </a:cubicBezTo>
                  <a:cubicBezTo>
                    <a:pt x="89" y="25"/>
                    <a:pt x="83" y="26"/>
                    <a:pt x="76" y="26"/>
                  </a:cubicBezTo>
                  <a:cubicBezTo>
                    <a:pt x="72" y="26"/>
                    <a:pt x="69" y="26"/>
                    <a:pt x="65" y="26"/>
                  </a:cubicBezTo>
                  <a:cubicBezTo>
                    <a:pt x="62" y="26"/>
                    <a:pt x="58" y="26"/>
                    <a:pt x="55" y="26"/>
                  </a:cubicBezTo>
                  <a:cubicBezTo>
                    <a:pt x="54" y="26"/>
                    <a:pt x="53" y="26"/>
                    <a:pt x="52" y="26"/>
                  </a:cubicBezTo>
                  <a:cubicBezTo>
                    <a:pt x="49" y="26"/>
                    <a:pt x="46" y="26"/>
                    <a:pt x="43" y="26"/>
                  </a:cubicBezTo>
                  <a:cubicBezTo>
                    <a:pt x="40" y="26"/>
                    <a:pt x="37" y="26"/>
                    <a:pt x="34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0" y="26"/>
                    <a:pt x="27" y="26"/>
                    <a:pt x="24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7"/>
                    <a:pt x="17" y="27"/>
                    <a:pt x="14" y="28"/>
                  </a:cubicBezTo>
                  <a:cubicBezTo>
                    <a:pt x="14" y="28"/>
                    <a:pt x="14" y="29"/>
                    <a:pt x="14" y="29"/>
                  </a:cubicBezTo>
                  <a:cubicBezTo>
                    <a:pt x="12" y="32"/>
                    <a:pt x="12" y="36"/>
                    <a:pt x="12" y="39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1"/>
                  </a:cubicBezTo>
                  <a:cubicBezTo>
                    <a:pt x="11" y="45"/>
                    <a:pt x="11" y="49"/>
                    <a:pt x="14" y="49"/>
                  </a:cubicBezTo>
                  <a:cubicBezTo>
                    <a:pt x="15" y="50"/>
                    <a:pt x="16" y="50"/>
                    <a:pt x="18" y="50"/>
                  </a:cubicBezTo>
                  <a:cubicBezTo>
                    <a:pt x="19" y="50"/>
                    <a:pt x="20" y="50"/>
                    <a:pt x="22" y="50"/>
                  </a:cubicBezTo>
                  <a:cubicBezTo>
                    <a:pt x="22" y="50"/>
                    <a:pt x="23" y="49"/>
                    <a:pt x="24" y="49"/>
                  </a:cubicBezTo>
                  <a:cubicBezTo>
                    <a:pt x="26" y="49"/>
                    <a:pt x="29" y="49"/>
                    <a:pt x="31" y="49"/>
                  </a:cubicBezTo>
                  <a:cubicBezTo>
                    <a:pt x="33" y="49"/>
                    <a:pt x="36" y="49"/>
                    <a:pt x="38" y="49"/>
                  </a:cubicBezTo>
                  <a:cubicBezTo>
                    <a:pt x="40" y="49"/>
                    <a:pt x="43" y="49"/>
                    <a:pt x="45" y="49"/>
                  </a:cubicBezTo>
                  <a:cubicBezTo>
                    <a:pt x="46" y="48"/>
                    <a:pt x="46" y="48"/>
                    <a:pt x="47" y="47"/>
                  </a:cubicBezTo>
                  <a:cubicBezTo>
                    <a:pt x="47" y="47"/>
                    <a:pt x="47" y="47"/>
                    <a:pt x="48" y="47"/>
                  </a:cubicBezTo>
                  <a:cubicBezTo>
                    <a:pt x="48" y="47"/>
                    <a:pt x="49" y="47"/>
                    <a:pt x="49" y="48"/>
                  </a:cubicBezTo>
                  <a:cubicBezTo>
                    <a:pt x="49" y="48"/>
                    <a:pt x="49" y="48"/>
                    <a:pt x="49" y="48"/>
                  </a:cubicBezTo>
                  <a:cubicBezTo>
                    <a:pt x="53" y="48"/>
                    <a:pt x="57" y="48"/>
                    <a:pt x="61" y="47"/>
                  </a:cubicBezTo>
                  <a:cubicBezTo>
                    <a:pt x="63" y="47"/>
                    <a:pt x="66" y="47"/>
                    <a:pt x="68" y="47"/>
                  </a:cubicBezTo>
                  <a:cubicBezTo>
                    <a:pt x="72" y="46"/>
                    <a:pt x="76" y="46"/>
                    <a:pt x="82" y="45"/>
                  </a:cubicBezTo>
                  <a:cubicBezTo>
                    <a:pt x="83" y="45"/>
                    <a:pt x="84" y="45"/>
                    <a:pt x="85" y="45"/>
                  </a:cubicBezTo>
                  <a:cubicBezTo>
                    <a:pt x="87" y="44"/>
                    <a:pt x="90" y="44"/>
                    <a:pt x="92" y="44"/>
                  </a:cubicBezTo>
                  <a:cubicBezTo>
                    <a:pt x="93" y="43"/>
                    <a:pt x="94" y="43"/>
                    <a:pt x="94" y="43"/>
                  </a:cubicBezTo>
                  <a:cubicBezTo>
                    <a:pt x="94" y="43"/>
                    <a:pt x="95" y="43"/>
                    <a:pt x="95" y="43"/>
                  </a:cubicBezTo>
                  <a:cubicBezTo>
                    <a:pt x="96" y="43"/>
                    <a:pt x="97" y="43"/>
                    <a:pt x="97" y="44"/>
                  </a:cubicBezTo>
                  <a:cubicBezTo>
                    <a:pt x="97" y="45"/>
                    <a:pt x="97" y="47"/>
                    <a:pt x="97" y="48"/>
                  </a:cubicBezTo>
                  <a:cubicBezTo>
                    <a:pt x="97" y="48"/>
                    <a:pt x="98" y="48"/>
                    <a:pt x="98" y="49"/>
                  </a:cubicBezTo>
                  <a:cubicBezTo>
                    <a:pt x="98" y="49"/>
                    <a:pt x="98" y="50"/>
                    <a:pt x="97" y="50"/>
                  </a:cubicBezTo>
                  <a:cubicBezTo>
                    <a:pt x="97" y="50"/>
                    <a:pt x="97" y="50"/>
                    <a:pt x="97" y="50"/>
                  </a:cubicBezTo>
                  <a:close/>
                  <a:moveTo>
                    <a:pt x="61" y="58"/>
                  </a:moveTo>
                  <a:cubicBezTo>
                    <a:pt x="61" y="58"/>
                    <a:pt x="62" y="58"/>
                    <a:pt x="62" y="58"/>
                  </a:cubicBezTo>
                  <a:cubicBezTo>
                    <a:pt x="62" y="58"/>
                    <a:pt x="63" y="58"/>
                    <a:pt x="63" y="58"/>
                  </a:cubicBezTo>
                  <a:cubicBezTo>
                    <a:pt x="63" y="58"/>
                    <a:pt x="63" y="58"/>
                    <a:pt x="63" y="57"/>
                  </a:cubicBezTo>
                  <a:cubicBezTo>
                    <a:pt x="64" y="56"/>
                    <a:pt x="64" y="55"/>
                    <a:pt x="65" y="55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55"/>
                    <a:pt x="65" y="55"/>
                    <a:pt x="64" y="55"/>
                  </a:cubicBezTo>
                  <a:cubicBezTo>
                    <a:pt x="63" y="56"/>
                    <a:pt x="62" y="57"/>
                    <a:pt x="61" y="57"/>
                  </a:cubicBezTo>
                  <a:cubicBezTo>
                    <a:pt x="61" y="58"/>
                    <a:pt x="60" y="58"/>
                    <a:pt x="60" y="58"/>
                  </a:cubicBezTo>
                  <a:cubicBezTo>
                    <a:pt x="60" y="58"/>
                    <a:pt x="60" y="58"/>
                    <a:pt x="61" y="58"/>
                  </a:cubicBezTo>
                  <a:close/>
                  <a:moveTo>
                    <a:pt x="53" y="58"/>
                  </a:moveTo>
                  <a:cubicBezTo>
                    <a:pt x="54" y="58"/>
                    <a:pt x="55" y="58"/>
                    <a:pt x="55" y="58"/>
                  </a:cubicBezTo>
                  <a:cubicBezTo>
                    <a:pt x="56" y="57"/>
                    <a:pt x="58" y="56"/>
                    <a:pt x="59" y="55"/>
                  </a:cubicBezTo>
                  <a:cubicBezTo>
                    <a:pt x="60" y="55"/>
                    <a:pt x="60" y="55"/>
                    <a:pt x="60" y="54"/>
                  </a:cubicBezTo>
                  <a:cubicBezTo>
                    <a:pt x="62" y="53"/>
                    <a:pt x="63" y="53"/>
                    <a:pt x="64" y="52"/>
                  </a:cubicBezTo>
                  <a:cubicBezTo>
                    <a:pt x="64" y="52"/>
                    <a:pt x="64" y="52"/>
                    <a:pt x="64" y="51"/>
                  </a:cubicBezTo>
                  <a:cubicBezTo>
                    <a:pt x="65" y="51"/>
                    <a:pt x="66" y="51"/>
                    <a:pt x="66" y="50"/>
                  </a:cubicBezTo>
                  <a:cubicBezTo>
                    <a:pt x="65" y="50"/>
                    <a:pt x="62" y="51"/>
                    <a:pt x="62" y="51"/>
                  </a:cubicBezTo>
                  <a:cubicBezTo>
                    <a:pt x="62" y="51"/>
                    <a:pt x="62" y="51"/>
                    <a:pt x="62" y="51"/>
                  </a:cubicBezTo>
                  <a:cubicBezTo>
                    <a:pt x="60" y="53"/>
                    <a:pt x="58" y="55"/>
                    <a:pt x="56" y="56"/>
                  </a:cubicBezTo>
                  <a:cubicBezTo>
                    <a:pt x="55" y="57"/>
                    <a:pt x="54" y="57"/>
                    <a:pt x="54" y="58"/>
                  </a:cubicBezTo>
                  <a:cubicBezTo>
                    <a:pt x="54" y="58"/>
                    <a:pt x="54" y="58"/>
                    <a:pt x="53" y="58"/>
                  </a:cubicBezTo>
                  <a:close/>
                  <a:moveTo>
                    <a:pt x="32" y="53"/>
                  </a:moveTo>
                  <a:cubicBezTo>
                    <a:pt x="31" y="54"/>
                    <a:pt x="30" y="56"/>
                    <a:pt x="28" y="57"/>
                  </a:cubicBezTo>
                  <a:cubicBezTo>
                    <a:pt x="28" y="58"/>
                    <a:pt x="28" y="58"/>
                    <a:pt x="27" y="58"/>
                  </a:cubicBezTo>
                  <a:cubicBezTo>
                    <a:pt x="28" y="58"/>
                    <a:pt x="29" y="58"/>
                    <a:pt x="30" y="58"/>
                  </a:cubicBezTo>
                  <a:cubicBezTo>
                    <a:pt x="31" y="57"/>
                    <a:pt x="32" y="56"/>
                    <a:pt x="33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5" y="54"/>
                    <a:pt x="37" y="53"/>
                    <a:pt x="38" y="53"/>
                  </a:cubicBezTo>
                  <a:cubicBezTo>
                    <a:pt x="36" y="53"/>
                    <a:pt x="34" y="53"/>
                    <a:pt x="32" y="53"/>
                  </a:cubicBezTo>
                  <a:close/>
                  <a:moveTo>
                    <a:pt x="49" y="58"/>
                  </a:moveTo>
                  <a:cubicBezTo>
                    <a:pt x="50" y="57"/>
                    <a:pt x="51" y="56"/>
                    <a:pt x="52" y="55"/>
                  </a:cubicBezTo>
                  <a:cubicBezTo>
                    <a:pt x="52" y="55"/>
                    <a:pt x="53" y="55"/>
                    <a:pt x="53" y="55"/>
                  </a:cubicBezTo>
                  <a:cubicBezTo>
                    <a:pt x="53" y="54"/>
                    <a:pt x="54" y="54"/>
                    <a:pt x="54" y="54"/>
                  </a:cubicBezTo>
                  <a:cubicBezTo>
                    <a:pt x="56" y="53"/>
                    <a:pt x="57" y="52"/>
                    <a:pt x="58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6" y="53"/>
                    <a:pt x="53" y="54"/>
                    <a:pt x="51" y="55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50" y="56"/>
                    <a:pt x="49" y="57"/>
                    <a:pt x="48" y="57"/>
                  </a:cubicBezTo>
                  <a:cubicBezTo>
                    <a:pt x="47" y="58"/>
                    <a:pt x="47" y="58"/>
                    <a:pt x="47" y="58"/>
                  </a:cubicBezTo>
                  <a:cubicBezTo>
                    <a:pt x="48" y="58"/>
                    <a:pt x="48" y="58"/>
                    <a:pt x="49" y="58"/>
                  </a:cubicBezTo>
                  <a:close/>
                  <a:moveTo>
                    <a:pt x="15" y="58"/>
                  </a:moveTo>
                  <a:cubicBezTo>
                    <a:pt x="16" y="58"/>
                    <a:pt x="17" y="58"/>
                    <a:pt x="18" y="58"/>
                  </a:cubicBezTo>
                  <a:cubicBezTo>
                    <a:pt x="19" y="57"/>
                    <a:pt x="19" y="57"/>
                    <a:pt x="20" y="56"/>
                  </a:cubicBezTo>
                  <a:cubicBezTo>
                    <a:pt x="20" y="56"/>
                    <a:pt x="20" y="56"/>
                    <a:pt x="21" y="56"/>
                  </a:cubicBezTo>
                  <a:cubicBezTo>
                    <a:pt x="22" y="55"/>
                    <a:pt x="23" y="54"/>
                    <a:pt x="24" y="53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1" y="53"/>
                    <a:pt x="20" y="53"/>
                    <a:pt x="20" y="53"/>
                  </a:cubicBezTo>
                  <a:cubicBezTo>
                    <a:pt x="18" y="55"/>
                    <a:pt x="17" y="56"/>
                    <a:pt x="15" y="57"/>
                  </a:cubicBezTo>
                  <a:cubicBezTo>
                    <a:pt x="15" y="57"/>
                    <a:pt x="15" y="58"/>
                    <a:pt x="15" y="58"/>
                  </a:cubicBezTo>
                  <a:close/>
                  <a:moveTo>
                    <a:pt x="12" y="52"/>
                  </a:moveTo>
                  <a:cubicBezTo>
                    <a:pt x="11" y="53"/>
                    <a:pt x="11" y="54"/>
                    <a:pt x="10" y="55"/>
                  </a:cubicBezTo>
                  <a:cubicBezTo>
                    <a:pt x="10" y="55"/>
                    <a:pt x="9" y="55"/>
                    <a:pt x="9" y="56"/>
                  </a:cubicBezTo>
                  <a:cubicBezTo>
                    <a:pt x="8" y="56"/>
                    <a:pt x="8" y="57"/>
                    <a:pt x="8" y="57"/>
                  </a:cubicBezTo>
                  <a:cubicBezTo>
                    <a:pt x="8" y="57"/>
                    <a:pt x="7" y="58"/>
                    <a:pt x="7" y="58"/>
                  </a:cubicBezTo>
                  <a:cubicBezTo>
                    <a:pt x="8" y="58"/>
                    <a:pt x="9" y="58"/>
                    <a:pt x="10" y="58"/>
                  </a:cubicBezTo>
                  <a:cubicBezTo>
                    <a:pt x="12" y="56"/>
                    <a:pt x="14" y="55"/>
                    <a:pt x="16" y="53"/>
                  </a:cubicBezTo>
                  <a:cubicBezTo>
                    <a:pt x="15" y="53"/>
                    <a:pt x="13" y="53"/>
                    <a:pt x="12" y="52"/>
                  </a:cubicBezTo>
                  <a:close/>
                  <a:moveTo>
                    <a:pt x="41" y="58"/>
                  </a:moveTo>
                  <a:cubicBezTo>
                    <a:pt x="42" y="58"/>
                    <a:pt x="42" y="58"/>
                    <a:pt x="43" y="58"/>
                  </a:cubicBezTo>
                  <a:cubicBezTo>
                    <a:pt x="43" y="58"/>
                    <a:pt x="43" y="58"/>
                    <a:pt x="43" y="58"/>
                  </a:cubicBezTo>
                  <a:cubicBezTo>
                    <a:pt x="44" y="56"/>
                    <a:pt x="46" y="55"/>
                    <a:pt x="47" y="54"/>
                  </a:cubicBezTo>
                  <a:cubicBezTo>
                    <a:pt x="47" y="54"/>
                    <a:pt x="48" y="54"/>
                    <a:pt x="48" y="53"/>
                  </a:cubicBezTo>
                  <a:cubicBezTo>
                    <a:pt x="49" y="53"/>
                    <a:pt x="50" y="52"/>
                    <a:pt x="51" y="52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49" y="52"/>
                    <a:pt x="48" y="52"/>
                    <a:pt x="46" y="52"/>
                  </a:cubicBezTo>
                  <a:cubicBezTo>
                    <a:pt x="45" y="53"/>
                    <a:pt x="44" y="54"/>
                    <a:pt x="43" y="55"/>
                  </a:cubicBezTo>
                  <a:cubicBezTo>
                    <a:pt x="42" y="55"/>
                    <a:pt x="41" y="56"/>
                    <a:pt x="41" y="57"/>
                  </a:cubicBezTo>
                  <a:cubicBezTo>
                    <a:pt x="40" y="57"/>
                    <a:pt x="40" y="57"/>
                    <a:pt x="40" y="58"/>
                  </a:cubicBezTo>
                  <a:cubicBezTo>
                    <a:pt x="40" y="58"/>
                    <a:pt x="41" y="58"/>
                    <a:pt x="41" y="58"/>
                  </a:cubicBezTo>
                  <a:close/>
                  <a:moveTo>
                    <a:pt x="84" y="57"/>
                  </a:moveTo>
                  <a:cubicBezTo>
                    <a:pt x="84" y="57"/>
                    <a:pt x="84" y="57"/>
                    <a:pt x="84" y="57"/>
                  </a:cubicBezTo>
                  <a:cubicBezTo>
                    <a:pt x="84" y="57"/>
                    <a:pt x="84" y="57"/>
                    <a:pt x="84" y="58"/>
                  </a:cubicBezTo>
                  <a:cubicBezTo>
                    <a:pt x="85" y="57"/>
                    <a:pt x="86" y="56"/>
                    <a:pt x="87" y="55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90" y="52"/>
                    <a:pt x="92" y="51"/>
                    <a:pt x="93" y="50"/>
                  </a:cubicBezTo>
                  <a:cubicBezTo>
                    <a:pt x="93" y="49"/>
                    <a:pt x="93" y="48"/>
                    <a:pt x="93" y="47"/>
                  </a:cubicBezTo>
                  <a:cubicBezTo>
                    <a:pt x="92" y="48"/>
                    <a:pt x="90" y="49"/>
                    <a:pt x="89" y="51"/>
                  </a:cubicBezTo>
                  <a:cubicBezTo>
                    <a:pt x="89" y="52"/>
                    <a:pt x="88" y="52"/>
                    <a:pt x="88" y="52"/>
                  </a:cubicBezTo>
                  <a:cubicBezTo>
                    <a:pt x="86" y="54"/>
                    <a:pt x="85" y="55"/>
                    <a:pt x="84" y="57"/>
                  </a:cubicBezTo>
                  <a:close/>
                  <a:moveTo>
                    <a:pt x="84" y="48"/>
                  </a:moveTo>
                  <a:cubicBezTo>
                    <a:pt x="84" y="48"/>
                    <a:pt x="84" y="48"/>
                    <a:pt x="84" y="49"/>
                  </a:cubicBezTo>
                  <a:cubicBezTo>
                    <a:pt x="85" y="49"/>
                    <a:pt x="84" y="50"/>
                    <a:pt x="84" y="50"/>
                  </a:cubicBezTo>
                  <a:cubicBezTo>
                    <a:pt x="81" y="53"/>
                    <a:pt x="77" y="55"/>
                    <a:pt x="74" y="57"/>
                  </a:cubicBezTo>
                  <a:cubicBezTo>
                    <a:pt x="74" y="57"/>
                    <a:pt x="74" y="57"/>
                    <a:pt x="74" y="57"/>
                  </a:cubicBezTo>
                  <a:cubicBezTo>
                    <a:pt x="76" y="57"/>
                    <a:pt x="78" y="57"/>
                    <a:pt x="80" y="57"/>
                  </a:cubicBezTo>
                  <a:cubicBezTo>
                    <a:pt x="80" y="56"/>
                    <a:pt x="81" y="56"/>
                    <a:pt x="81" y="55"/>
                  </a:cubicBezTo>
                  <a:cubicBezTo>
                    <a:pt x="81" y="55"/>
                    <a:pt x="82" y="55"/>
                    <a:pt x="82" y="55"/>
                  </a:cubicBezTo>
                  <a:cubicBezTo>
                    <a:pt x="83" y="53"/>
                    <a:pt x="85" y="51"/>
                    <a:pt x="86" y="49"/>
                  </a:cubicBezTo>
                  <a:cubicBezTo>
                    <a:pt x="86" y="49"/>
                    <a:pt x="87" y="49"/>
                    <a:pt x="87" y="48"/>
                  </a:cubicBezTo>
                  <a:cubicBezTo>
                    <a:pt x="87" y="48"/>
                    <a:pt x="88" y="48"/>
                    <a:pt x="88" y="47"/>
                  </a:cubicBezTo>
                  <a:cubicBezTo>
                    <a:pt x="87" y="47"/>
                    <a:pt x="86" y="48"/>
                    <a:pt x="85" y="48"/>
                  </a:cubicBezTo>
                  <a:cubicBezTo>
                    <a:pt x="85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lose/>
                  <a:moveTo>
                    <a:pt x="9" y="31"/>
                  </a:moveTo>
                  <a:cubicBezTo>
                    <a:pt x="9" y="31"/>
                    <a:pt x="9" y="31"/>
                    <a:pt x="9" y="31"/>
                  </a:cubicBezTo>
                  <a:cubicBezTo>
                    <a:pt x="6" y="33"/>
                    <a:pt x="5" y="36"/>
                    <a:pt x="4" y="40"/>
                  </a:cubicBezTo>
                  <a:cubicBezTo>
                    <a:pt x="3" y="45"/>
                    <a:pt x="4" y="50"/>
                    <a:pt x="5" y="55"/>
                  </a:cubicBezTo>
                  <a:cubicBezTo>
                    <a:pt x="5" y="55"/>
                    <a:pt x="5" y="55"/>
                    <a:pt x="6" y="55"/>
                  </a:cubicBezTo>
                  <a:cubicBezTo>
                    <a:pt x="6" y="54"/>
                    <a:pt x="6" y="54"/>
                    <a:pt x="7" y="54"/>
                  </a:cubicBezTo>
                  <a:cubicBezTo>
                    <a:pt x="8" y="53"/>
                    <a:pt x="9" y="52"/>
                    <a:pt x="10" y="51"/>
                  </a:cubicBezTo>
                  <a:cubicBezTo>
                    <a:pt x="10" y="51"/>
                    <a:pt x="9" y="50"/>
                    <a:pt x="9" y="50"/>
                  </a:cubicBezTo>
                  <a:cubicBezTo>
                    <a:pt x="7" y="48"/>
                    <a:pt x="8" y="43"/>
                    <a:pt x="8" y="40"/>
                  </a:cubicBezTo>
                  <a:cubicBezTo>
                    <a:pt x="8" y="39"/>
                    <a:pt x="8" y="39"/>
                    <a:pt x="8" y="38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8" y="36"/>
                    <a:pt x="9" y="33"/>
                    <a:pt x="9" y="31"/>
                  </a:cubicBezTo>
                  <a:close/>
                  <a:moveTo>
                    <a:pt x="28" y="53"/>
                  </a:moveTo>
                  <a:cubicBezTo>
                    <a:pt x="28" y="53"/>
                    <a:pt x="28" y="53"/>
                    <a:pt x="27" y="53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7" y="54"/>
                    <a:pt x="28" y="53"/>
                    <a:pt x="28" y="53"/>
                  </a:cubicBezTo>
                  <a:close/>
                  <a:moveTo>
                    <a:pt x="93" y="53"/>
                  </a:moveTo>
                  <a:cubicBezTo>
                    <a:pt x="93" y="53"/>
                    <a:pt x="93" y="54"/>
                    <a:pt x="94" y="54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lose/>
                  <a:moveTo>
                    <a:pt x="69" y="50"/>
                  </a:moveTo>
                  <a:cubicBezTo>
                    <a:pt x="69" y="50"/>
                    <a:pt x="69" y="50"/>
                    <a:pt x="69" y="50"/>
                  </a:cubicBezTo>
                  <a:cubicBezTo>
                    <a:pt x="69" y="52"/>
                    <a:pt x="68" y="53"/>
                    <a:pt x="67" y="54"/>
                  </a:cubicBezTo>
                  <a:cubicBezTo>
                    <a:pt x="68" y="53"/>
                    <a:pt x="68" y="53"/>
                    <a:pt x="69" y="52"/>
                  </a:cubicBezTo>
                  <a:cubicBezTo>
                    <a:pt x="70" y="51"/>
                    <a:pt x="72" y="51"/>
                    <a:pt x="73" y="50"/>
                  </a:cubicBezTo>
                  <a:cubicBezTo>
                    <a:pt x="71" y="50"/>
                    <a:pt x="70" y="50"/>
                    <a:pt x="69" y="50"/>
                  </a:cubicBezTo>
                  <a:close/>
                  <a:moveTo>
                    <a:pt x="77" y="49"/>
                  </a:moveTo>
                  <a:cubicBezTo>
                    <a:pt x="77" y="49"/>
                    <a:pt x="77" y="50"/>
                    <a:pt x="77" y="50"/>
                  </a:cubicBezTo>
                  <a:cubicBezTo>
                    <a:pt x="77" y="50"/>
                    <a:pt x="78" y="49"/>
                    <a:pt x="78" y="49"/>
                  </a:cubicBezTo>
                  <a:cubicBezTo>
                    <a:pt x="78" y="49"/>
                    <a:pt x="77" y="49"/>
                    <a:pt x="77" y="49"/>
                  </a:cubicBezTo>
                  <a:close/>
                  <a:moveTo>
                    <a:pt x="82" y="17"/>
                  </a:moveTo>
                  <a:cubicBezTo>
                    <a:pt x="82" y="19"/>
                    <a:pt x="82" y="20"/>
                    <a:pt x="82" y="22"/>
                  </a:cubicBezTo>
                  <a:cubicBezTo>
                    <a:pt x="83" y="22"/>
                    <a:pt x="84" y="22"/>
                    <a:pt x="85" y="22"/>
                  </a:cubicBezTo>
                  <a:cubicBezTo>
                    <a:pt x="86" y="21"/>
                    <a:pt x="87" y="20"/>
                    <a:pt x="88" y="19"/>
                  </a:cubicBezTo>
                  <a:cubicBezTo>
                    <a:pt x="88" y="19"/>
                    <a:pt x="89" y="19"/>
                    <a:pt x="89" y="19"/>
                  </a:cubicBezTo>
                  <a:cubicBezTo>
                    <a:pt x="89" y="19"/>
                    <a:pt x="89" y="19"/>
                    <a:pt x="89" y="19"/>
                  </a:cubicBezTo>
                  <a:cubicBezTo>
                    <a:pt x="91" y="18"/>
                    <a:pt x="92" y="17"/>
                    <a:pt x="93" y="16"/>
                  </a:cubicBezTo>
                  <a:cubicBezTo>
                    <a:pt x="93" y="16"/>
                    <a:pt x="93" y="15"/>
                    <a:pt x="94" y="15"/>
                  </a:cubicBezTo>
                  <a:cubicBezTo>
                    <a:pt x="93" y="14"/>
                    <a:pt x="93" y="12"/>
                    <a:pt x="93" y="11"/>
                  </a:cubicBezTo>
                  <a:cubicBezTo>
                    <a:pt x="92" y="12"/>
                    <a:pt x="91" y="13"/>
                    <a:pt x="90" y="13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7" y="15"/>
                    <a:pt x="85" y="17"/>
                    <a:pt x="84" y="17"/>
                  </a:cubicBezTo>
                  <a:cubicBezTo>
                    <a:pt x="83" y="17"/>
                    <a:pt x="83" y="17"/>
                    <a:pt x="83" y="17"/>
                  </a:cubicBezTo>
                  <a:cubicBezTo>
                    <a:pt x="83" y="17"/>
                    <a:pt x="83" y="17"/>
                    <a:pt x="82" y="17"/>
                  </a:cubicBezTo>
                  <a:close/>
                  <a:moveTo>
                    <a:pt x="94" y="19"/>
                  </a:moveTo>
                  <a:cubicBezTo>
                    <a:pt x="93" y="20"/>
                    <a:pt x="92" y="20"/>
                    <a:pt x="91" y="21"/>
                  </a:cubicBezTo>
                  <a:cubicBezTo>
                    <a:pt x="91" y="21"/>
                    <a:pt x="91" y="21"/>
                    <a:pt x="91" y="21"/>
                  </a:cubicBezTo>
                  <a:cubicBezTo>
                    <a:pt x="92" y="21"/>
                    <a:pt x="93" y="21"/>
                    <a:pt x="93" y="21"/>
                  </a:cubicBezTo>
                  <a:cubicBezTo>
                    <a:pt x="94" y="20"/>
                    <a:pt x="94" y="20"/>
                    <a:pt x="94" y="19"/>
                  </a:cubicBezTo>
                  <a:close/>
                  <a:moveTo>
                    <a:pt x="84" y="13"/>
                  </a:moveTo>
                  <a:cubicBezTo>
                    <a:pt x="84" y="14"/>
                    <a:pt x="83" y="14"/>
                    <a:pt x="83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4" y="13"/>
                    <a:pt x="85" y="13"/>
                    <a:pt x="86" y="12"/>
                  </a:cubicBezTo>
                  <a:cubicBezTo>
                    <a:pt x="87" y="12"/>
                    <a:pt x="87" y="12"/>
                    <a:pt x="87" y="11"/>
                  </a:cubicBezTo>
                  <a:cubicBezTo>
                    <a:pt x="89" y="10"/>
                    <a:pt x="91" y="9"/>
                    <a:pt x="93" y="8"/>
                  </a:cubicBezTo>
                  <a:cubicBezTo>
                    <a:pt x="93" y="8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1" y="7"/>
                    <a:pt x="91" y="7"/>
                  </a:cubicBezTo>
                  <a:cubicBezTo>
                    <a:pt x="91" y="8"/>
                    <a:pt x="91" y="8"/>
                    <a:pt x="91" y="8"/>
                  </a:cubicBezTo>
                  <a:cubicBezTo>
                    <a:pt x="90" y="8"/>
                    <a:pt x="89" y="9"/>
                    <a:pt x="88" y="10"/>
                  </a:cubicBezTo>
                  <a:cubicBezTo>
                    <a:pt x="88" y="10"/>
                    <a:pt x="88" y="10"/>
                    <a:pt x="88" y="10"/>
                  </a:cubicBezTo>
                  <a:cubicBezTo>
                    <a:pt x="87" y="10"/>
                    <a:pt x="87" y="11"/>
                    <a:pt x="86" y="11"/>
                  </a:cubicBezTo>
                  <a:cubicBezTo>
                    <a:pt x="86" y="12"/>
                    <a:pt x="85" y="13"/>
                    <a:pt x="84" y="13"/>
                  </a:cubicBezTo>
                  <a:close/>
                  <a:moveTo>
                    <a:pt x="91" y="4"/>
                  </a:moveTo>
                  <a:cubicBezTo>
                    <a:pt x="92" y="4"/>
                    <a:pt x="92" y="5"/>
                    <a:pt x="92" y="5"/>
                  </a:cubicBezTo>
                  <a:cubicBezTo>
                    <a:pt x="92" y="4"/>
                    <a:pt x="92" y="4"/>
                    <a:pt x="92" y="4"/>
                  </a:cubicBezTo>
                  <a:cubicBezTo>
                    <a:pt x="92" y="4"/>
                    <a:pt x="92" y="4"/>
                    <a:pt x="91" y="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lIns="68589" tIns="34295" rIns="68589" bIns="34295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87751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482224"/>
            <a:ext cx="12192000" cy="33855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1000">
                <a:schemeClr val="accent1">
                  <a:lumMod val="45000"/>
                  <a:lumOff val="55000"/>
                </a:schemeClr>
              </a:gs>
              <a:gs pos="86000">
                <a:srgbClr val="0070C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zh-CN" altLang="en-US" sz="1600" b="1" dirty="0">
              <a:solidFill>
                <a:srgbClr val="00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</p:txBody>
      </p: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0" y="0"/>
            <a:ext cx="2505075" cy="519113"/>
            <a:chOff x="0" y="-64"/>
            <a:chExt cx="1578" cy="327"/>
          </a:xfrm>
        </p:grpSpPr>
        <p:sp>
          <p:nvSpPr>
            <p:cNvPr id="7" name="Rectangle 33"/>
            <p:cNvSpPr>
              <a:spLocks noChangeArrowheads="1"/>
            </p:cNvSpPr>
            <p:nvPr/>
          </p:nvSpPr>
          <p:spPr bwMode="auto">
            <a:xfrm>
              <a:off x="288" y="-64"/>
              <a:ext cx="1140" cy="327"/>
            </a:xfrm>
            <a:prstGeom prst="rect">
              <a:avLst/>
            </a:prstGeom>
            <a:noFill/>
            <a:ln w="38100" cmpd="dbl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defTabSz="914400">
                <a:buFont typeface="Arial" charset="0"/>
                <a:buNone/>
                <a:defRPr/>
              </a:pPr>
              <a:r>
                <a:rPr lang="zh-CN" altLang="en-US" sz="28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楷体" pitchFamily="49" charset="-122"/>
                  <a:ea typeface="楷体" pitchFamily="49" charset="-122"/>
                </a:rPr>
                <a:t>情景导入</a:t>
              </a:r>
              <a:endPara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endParaRPr>
            </a:p>
          </p:txBody>
        </p:sp>
        <p:sp>
          <p:nvSpPr>
            <p:cNvPr id="8" name="Freeform 9"/>
            <p:cNvSpPr>
              <a:spLocks noEditPoints="1"/>
            </p:cNvSpPr>
            <p:nvPr/>
          </p:nvSpPr>
          <p:spPr bwMode="auto">
            <a:xfrm>
              <a:off x="1240" y="0"/>
              <a:ext cx="338" cy="221"/>
            </a:xfrm>
            <a:custGeom>
              <a:avLst/>
              <a:gdLst>
                <a:gd name="T0" fmla="*/ 2147483647 w 142"/>
                <a:gd name="T1" fmla="*/ 2147483647 h 84"/>
                <a:gd name="T2" fmla="*/ 2147483647 w 142"/>
                <a:gd name="T3" fmla="*/ 2147483647 h 84"/>
                <a:gd name="T4" fmla="*/ 2147483647 w 142"/>
                <a:gd name="T5" fmla="*/ 2147483647 h 84"/>
                <a:gd name="T6" fmla="*/ 2147483647 w 142"/>
                <a:gd name="T7" fmla="*/ 2147483647 h 84"/>
                <a:gd name="T8" fmla="*/ 2147483647 w 142"/>
                <a:gd name="T9" fmla="*/ 2147483647 h 84"/>
                <a:gd name="T10" fmla="*/ 2147483647 w 142"/>
                <a:gd name="T11" fmla="*/ 2147483647 h 84"/>
                <a:gd name="T12" fmla="*/ 2147483647 w 142"/>
                <a:gd name="T13" fmla="*/ 2147483647 h 84"/>
                <a:gd name="T14" fmla="*/ 2147483647 w 142"/>
                <a:gd name="T15" fmla="*/ 2147483647 h 84"/>
                <a:gd name="T16" fmla="*/ 2147483647 w 142"/>
                <a:gd name="T17" fmla="*/ 2147483647 h 84"/>
                <a:gd name="T18" fmla="*/ 2147483647 w 142"/>
                <a:gd name="T19" fmla="*/ 2147483647 h 84"/>
                <a:gd name="T20" fmla="*/ 2147483647 w 142"/>
                <a:gd name="T21" fmla="*/ 2147483647 h 84"/>
                <a:gd name="T22" fmla="*/ 2147483647 w 142"/>
                <a:gd name="T23" fmla="*/ 2147483647 h 84"/>
                <a:gd name="T24" fmla="*/ 2147483647 w 142"/>
                <a:gd name="T25" fmla="*/ 2147483647 h 84"/>
                <a:gd name="T26" fmla="*/ 2147483647 w 142"/>
                <a:gd name="T27" fmla="*/ 2147483647 h 84"/>
                <a:gd name="T28" fmla="*/ 2147483647 w 142"/>
                <a:gd name="T29" fmla="*/ 2147483647 h 84"/>
                <a:gd name="T30" fmla="*/ 2147483647 w 142"/>
                <a:gd name="T31" fmla="*/ 2147483647 h 84"/>
                <a:gd name="T32" fmla="*/ 2147483647 w 142"/>
                <a:gd name="T33" fmla="*/ 2147483647 h 84"/>
                <a:gd name="T34" fmla="*/ 2147483647 w 142"/>
                <a:gd name="T35" fmla="*/ 2147483647 h 84"/>
                <a:gd name="T36" fmla="*/ 2147483647 w 142"/>
                <a:gd name="T37" fmla="*/ 2147483647 h 84"/>
                <a:gd name="T38" fmla="*/ 2147483647 w 142"/>
                <a:gd name="T39" fmla="*/ 2147483647 h 84"/>
                <a:gd name="T40" fmla="*/ 2147483647 w 142"/>
                <a:gd name="T41" fmla="*/ 2147483647 h 84"/>
                <a:gd name="T42" fmla="*/ 2147483647 w 142"/>
                <a:gd name="T43" fmla="*/ 2147483647 h 84"/>
                <a:gd name="T44" fmla="*/ 2147483647 w 142"/>
                <a:gd name="T45" fmla="*/ 2147483647 h 84"/>
                <a:gd name="T46" fmla="*/ 2147483647 w 142"/>
                <a:gd name="T47" fmla="*/ 2147483647 h 84"/>
                <a:gd name="T48" fmla="*/ 2147483647 w 142"/>
                <a:gd name="T49" fmla="*/ 2147483647 h 84"/>
                <a:gd name="T50" fmla="*/ 2147483647 w 142"/>
                <a:gd name="T51" fmla="*/ 2147483647 h 84"/>
                <a:gd name="T52" fmla="*/ 2147483647 w 142"/>
                <a:gd name="T53" fmla="*/ 2147483647 h 84"/>
                <a:gd name="T54" fmla="*/ 2147483647 w 142"/>
                <a:gd name="T55" fmla="*/ 2147483647 h 84"/>
                <a:gd name="T56" fmla="*/ 2147483647 w 142"/>
                <a:gd name="T57" fmla="*/ 2147483647 h 84"/>
                <a:gd name="T58" fmla="*/ 2147483647 w 142"/>
                <a:gd name="T59" fmla="*/ 2147483647 h 84"/>
                <a:gd name="T60" fmla="*/ 2147483647 w 142"/>
                <a:gd name="T61" fmla="*/ 2147483647 h 84"/>
                <a:gd name="T62" fmla="*/ 2147483647 w 142"/>
                <a:gd name="T63" fmla="*/ 2147483647 h 84"/>
                <a:gd name="T64" fmla="*/ 2147483647 w 142"/>
                <a:gd name="T65" fmla="*/ 2147483647 h 84"/>
                <a:gd name="T66" fmla="*/ 2147483647 w 142"/>
                <a:gd name="T67" fmla="*/ 2147483647 h 84"/>
                <a:gd name="T68" fmla="*/ 2147483647 w 142"/>
                <a:gd name="T69" fmla="*/ 2147483647 h 84"/>
                <a:gd name="T70" fmla="*/ 2147483647 w 142"/>
                <a:gd name="T71" fmla="*/ 2147483647 h 84"/>
                <a:gd name="T72" fmla="*/ 2147483647 w 142"/>
                <a:gd name="T73" fmla="*/ 2147483647 h 84"/>
                <a:gd name="T74" fmla="*/ 2147483647 w 142"/>
                <a:gd name="T75" fmla="*/ 2147483647 h 84"/>
                <a:gd name="T76" fmla="*/ 2147483647 w 142"/>
                <a:gd name="T77" fmla="*/ 2147483647 h 84"/>
                <a:gd name="T78" fmla="*/ 2147483647 w 142"/>
                <a:gd name="T79" fmla="*/ 2147483647 h 84"/>
                <a:gd name="T80" fmla="*/ 2147483647 w 142"/>
                <a:gd name="T81" fmla="*/ 2147483647 h 84"/>
                <a:gd name="T82" fmla="*/ 2147483647 w 142"/>
                <a:gd name="T83" fmla="*/ 2147483647 h 84"/>
                <a:gd name="T84" fmla="*/ 2147483647 w 142"/>
                <a:gd name="T85" fmla="*/ 2147483647 h 84"/>
                <a:gd name="T86" fmla="*/ 2147483647 w 142"/>
                <a:gd name="T87" fmla="*/ 2147483647 h 84"/>
                <a:gd name="T88" fmla="*/ 2147483647 w 142"/>
                <a:gd name="T89" fmla="*/ 2147483647 h 84"/>
                <a:gd name="T90" fmla="*/ 2147483647 w 142"/>
                <a:gd name="T91" fmla="*/ 2147483647 h 84"/>
                <a:gd name="T92" fmla="*/ 2147483647 w 142"/>
                <a:gd name="T93" fmla="*/ 2147483647 h 84"/>
                <a:gd name="T94" fmla="*/ 2147483647 w 142"/>
                <a:gd name="T95" fmla="*/ 2147483647 h 84"/>
                <a:gd name="T96" fmla="*/ 2147483647 w 142"/>
                <a:gd name="T97" fmla="*/ 2147483647 h 84"/>
                <a:gd name="T98" fmla="*/ 2147483647 w 142"/>
                <a:gd name="T99" fmla="*/ 2147483647 h 84"/>
                <a:gd name="T100" fmla="*/ 2147483647 w 142"/>
                <a:gd name="T101" fmla="*/ 2147483647 h 84"/>
                <a:gd name="T102" fmla="*/ 2147483647 w 142"/>
                <a:gd name="T103" fmla="*/ 2147483647 h 84"/>
                <a:gd name="T104" fmla="*/ 2147483647 w 142"/>
                <a:gd name="T105" fmla="*/ 2147483647 h 8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42"/>
                <a:gd name="T160" fmla="*/ 0 h 84"/>
                <a:gd name="T161" fmla="*/ 142 w 142"/>
                <a:gd name="T162" fmla="*/ 84 h 8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42" h="84">
                  <a:moveTo>
                    <a:pt x="87" y="84"/>
                  </a:moveTo>
                  <a:cubicBezTo>
                    <a:pt x="86" y="84"/>
                    <a:pt x="86" y="84"/>
                    <a:pt x="85" y="83"/>
                  </a:cubicBezTo>
                  <a:cubicBezTo>
                    <a:pt x="85" y="83"/>
                    <a:pt x="85" y="82"/>
                    <a:pt x="85" y="82"/>
                  </a:cubicBezTo>
                  <a:cubicBezTo>
                    <a:pt x="85" y="81"/>
                    <a:pt x="85" y="81"/>
                    <a:pt x="85" y="81"/>
                  </a:cubicBezTo>
                  <a:cubicBezTo>
                    <a:pt x="84" y="80"/>
                    <a:pt x="83" y="79"/>
                    <a:pt x="83" y="78"/>
                  </a:cubicBezTo>
                  <a:cubicBezTo>
                    <a:pt x="82" y="75"/>
                    <a:pt x="82" y="72"/>
                    <a:pt x="81" y="70"/>
                  </a:cubicBezTo>
                  <a:cubicBezTo>
                    <a:pt x="81" y="67"/>
                    <a:pt x="81" y="64"/>
                    <a:pt x="81" y="62"/>
                  </a:cubicBezTo>
                  <a:cubicBezTo>
                    <a:pt x="81" y="61"/>
                    <a:pt x="81" y="61"/>
                    <a:pt x="81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60"/>
                    <a:pt x="81" y="60"/>
                    <a:pt x="80" y="60"/>
                  </a:cubicBezTo>
                  <a:cubicBezTo>
                    <a:pt x="80" y="60"/>
                    <a:pt x="80" y="60"/>
                    <a:pt x="79" y="60"/>
                  </a:cubicBezTo>
                  <a:cubicBezTo>
                    <a:pt x="79" y="60"/>
                    <a:pt x="79" y="60"/>
                    <a:pt x="79" y="60"/>
                  </a:cubicBezTo>
                  <a:cubicBezTo>
                    <a:pt x="74" y="61"/>
                    <a:pt x="69" y="61"/>
                    <a:pt x="64" y="61"/>
                  </a:cubicBezTo>
                  <a:cubicBezTo>
                    <a:pt x="62" y="62"/>
                    <a:pt x="61" y="62"/>
                    <a:pt x="59" y="62"/>
                  </a:cubicBezTo>
                  <a:cubicBezTo>
                    <a:pt x="56" y="62"/>
                    <a:pt x="53" y="61"/>
                    <a:pt x="50" y="61"/>
                  </a:cubicBezTo>
                  <a:cubicBezTo>
                    <a:pt x="48" y="61"/>
                    <a:pt x="46" y="61"/>
                    <a:pt x="44" y="61"/>
                  </a:cubicBezTo>
                  <a:cubicBezTo>
                    <a:pt x="43" y="61"/>
                    <a:pt x="42" y="61"/>
                    <a:pt x="41" y="61"/>
                  </a:cubicBezTo>
                  <a:cubicBezTo>
                    <a:pt x="39" y="61"/>
                    <a:pt x="36" y="61"/>
                    <a:pt x="33" y="61"/>
                  </a:cubicBezTo>
                  <a:cubicBezTo>
                    <a:pt x="31" y="61"/>
                    <a:pt x="28" y="61"/>
                    <a:pt x="25" y="61"/>
                  </a:cubicBezTo>
                  <a:cubicBezTo>
                    <a:pt x="25" y="61"/>
                    <a:pt x="24" y="61"/>
                    <a:pt x="24" y="61"/>
                  </a:cubicBezTo>
                  <a:cubicBezTo>
                    <a:pt x="24" y="62"/>
                    <a:pt x="23" y="62"/>
                    <a:pt x="23" y="63"/>
                  </a:cubicBezTo>
                  <a:cubicBezTo>
                    <a:pt x="23" y="63"/>
                    <a:pt x="22" y="63"/>
                    <a:pt x="22" y="63"/>
                  </a:cubicBezTo>
                  <a:cubicBezTo>
                    <a:pt x="22" y="63"/>
                    <a:pt x="21" y="63"/>
                    <a:pt x="21" y="62"/>
                  </a:cubicBezTo>
                  <a:cubicBezTo>
                    <a:pt x="21" y="62"/>
                    <a:pt x="21" y="62"/>
                    <a:pt x="21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9" y="62"/>
                    <a:pt x="19" y="62"/>
                    <a:pt x="18" y="62"/>
                  </a:cubicBezTo>
                  <a:cubicBezTo>
                    <a:pt x="18" y="62"/>
                    <a:pt x="18" y="62"/>
                    <a:pt x="18" y="62"/>
                  </a:cubicBezTo>
                  <a:cubicBezTo>
                    <a:pt x="17" y="62"/>
                    <a:pt x="17" y="62"/>
                    <a:pt x="17" y="61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15" y="61"/>
                    <a:pt x="13" y="61"/>
                    <a:pt x="12" y="61"/>
                  </a:cubicBezTo>
                  <a:cubicBezTo>
                    <a:pt x="11" y="61"/>
                    <a:pt x="11" y="61"/>
                    <a:pt x="11" y="61"/>
                  </a:cubicBezTo>
                  <a:cubicBezTo>
                    <a:pt x="11" y="61"/>
                    <a:pt x="10" y="62"/>
                    <a:pt x="10" y="62"/>
                  </a:cubicBezTo>
                  <a:cubicBezTo>
                    <a:pt x="10" y="62"/>
                    <a:pt x="10" y="62"/>
                    <a:pt x="9" y="62"/>
                  </a:cubicBezTo>
                  <a:cubicBezTo>
                    <a:pt x="9" y="62"/>
                    <a:pt x="9" y="62"/>
                    <a:pt x="8" y="62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7" y="61"/>
                    <a:pt x="6" y="61"/>
                    <a:pt x="5" y="61"/>
                  </a:cubicBezTo>
                  <a:cubicBezTo>
                    <a:pt x="5" y="61"/>
                    <a:pt x="5" y="61"/>
                    <a:pt x="5" y="61"/>
                  </a:cubicBezTo>
                  <a:cubicBezTo>
                    <a:pt x="5" y="61"/>
                    <a:pt x="4" y="61"/>
                    <a:pt x="4" y="61"/>
                  </a:cubicBezTo>
                  <a:cubicBezTo>
                    <a:pt x="4" y="61"/>
                    <a:pt x="4" y="61"/>
                    <a:pt x="3" y="61"/>
                  </a:cubicBezTo>
                  <a:cubicBezTo>
                    <a:pt x="3" y="61"/>
                    <a:pt x="3" y="61"/>
                    <a:pt x="2" y="60"/>
                  </a:cubicBezTo>
                  <a:cubicBezTo>
                    <a:pt x="2" y="60"/>
                    <a:pt x="2" y="60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0" y="52"/>
                    <a:pt x="0" y="45"/>
                    <a:pt x="1" y="39"/>
                  </a:cubicBezTo>
                  <a:cubicBezTo>
                    <a:pt x="1" y="35"/>
                    <a:pt x="3" y="33"/>
                    <a:pt x="5" y="30"/>
                  </a:cubicBezTo>
                  <a:cubicBezTo>
                    <a:pt x="7" y="28"/>
                    <a:pt x="10" y="25"/>
                    <a:pt x="13" y="24"/>
                  </a:cubicBezTo>
                  <a:cubicBezTo>
                    <a:pt x="13" y="24"/>
                    <a:pt x="14" y="24"/>
                    <a:pt x="14" y="24"/>
                  </a:cubicBezTo>
                  <a:cubicBezTo>
                    <a:pt x="14" y="24"/>
                    <a:pt x="14" y="24"/>
                    <a:pt x="15" y="24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9" y="23"/>
                    <a:pt x="23" y="23"/>
                    <a:pt x="27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32" y="23"/>
                    <a:pt x="35" y="23"/>
                    <a:pt x="38" y="23"/>
                  </a:cubicBezTo>
                  <a:cubicBezTo>
                    <a:pt x="40" y="23"/>
                    <a:pt x="42" y="23"/>
                    <a:pt x="44" y="23"/>
                  </a:cubicBezTo>
                  <a:cubicBezTo>
                    <a:pt x="46" y="23"/>
                    <a:pt x="48" y="23"/>
                    <a:pt x="50" y="23"/>
                  </a:cubicBezTo>
                  <a:cubicBezTo>
                    <a:pt x="51" y="23"/>
                    <a:pt x="51" y="23"/>
                    <a:pt x="52" y="23"/>
                  </a:cubicBezTo>
                  <a:cubicBezTo>
                    <a:pt x="56" y="23"/>
                    <a:pt x="59" y="23"/>
                    <a:pt x="63" y="23"/>
                  </a:cubicBezTo>
                  <a:cubicBezTo>
                    <a:pt x="66" y="22"/>
                    <a:pt x="70" y="22"/>
                    <a:pt x="74" y="22"/>
                  </a:cubicBezTo>
                  <a:cubicBezTo>
                    <a:pt x="75" y="22"/>
                    <a:pt x="77" y="22"/>
                    <a:pt x="79" y="22"/>
                  </a:cubicBezTo>
                  <a:cubicBezTo>
                    <a:pt x="79" y="18"/>
                    <a:pt x="79" y="15"/>
                    <a:pt x="81" y="11"/>
                  </a:cubicBezTo>
                  <a:cubicBezTo>
                    <a:pt x="81" y="9"/>
                    <a:pt x="83" y="8"/>
                    <a:pt x="84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7" y="4"/>
                    <a:pt x="89" y="2"/>
                    <a:pt x="92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92" y="0"/>
                    <a:pt x="93" y="0"/>
                    <a:pt x="93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101" y="3"/>
                    <a:pt x="108" y="8"/>
                    <a:pt x="114" y="12"/>
                  </a:cubicBezTo>
                  <a:cubicBezTo>
                    <a:pt x="115" y="13"/>
                    <a:pt x="116" y="13"/>
                    <a:pt x="116" y="14"/>
                  </a:cubicBezTo>
                  <a:cubicBezTo>
                    <a:pt x="122" y="18"/>
                    <a:pt x="128" y="22"/>
                    <a:pt x="134" y="26"/>
                  </a:cubicBezTo>
                  <a:cubicBezTo>
                    <a:pt x="136" y="27"/>
                    <a:pt x="139" y="29"/>
                    <a:pt x="141" y="31"/>
                  </a:cubicBezTo>
                  <a:cubicBezTo>
                    <a:pt x="142" y="31"/>
                    <a:pt x="142" y="32"/>
                    <a:pt x="142" y="32"/>
                  </a:cubicBezTo>
                  <a:cubicBezTo>
                    <a:pt x="142" y="33"/>
                    <a:pt x="142" y="33"/>
                    <a:pt x="142" y="34"/>
                  </a:cubicBezTo>
                  <a:cubicBezTo>
                    <a:pt x="137" y="40"/>
                    <a:pt x="131" y="45"/>
                    <a:pt x="125" y="51"/>
                  </a:cubicBezTo>
                  <a:cubicBezTo>
                    <a:pt x="124" y="52"/>
                    <a:pt x="122" y="53"/>
                    <a:pt x="121" y="55"/>
                  </a:cubicBezTo>
                  <a:cubicBezTo>
                    <a:pt x="119" y="57"/>
                    <a:pt x="117" y="59"/>
                    <a:pt x="115" y="60"/>
                  </a:cubicBezTo>
                  <a:cubicBezTo>
                    <a:pt x="110" y="65"/>
                    <a:pt x="105" y="70"/>
                    <a:pt x="100" y="74"/>
                  </a:cubicBezTo>
                  <a:cubicBezTo>
                    <a:pt x="100" y="75"/>
                    <a:pt x="99" y="75"/>
                    <a:pt x="99" y="75"/>
                  </a:cubicBezTo>
                  <a:cubicBezTo>
                    <a:pt x="98" y="76"/>
                    <a:pt x="97" y="77"/>
                    <a:pt x="95" y="78"/>
                  </a:cubicBezTo>
                  <a:cubicBezTo>
                    <a:pt x="95" y="78"/>
                    <a:pt x="95" y="78"/>
                    <a:pt x="94" y="79"/>
                  </a:cubicBezTo>
                  <a:cubicBezTo>
                    <a:pt x="92" y="81"/>
                    <a:pt x="90" y="82"/>
                    <a:pt x="88" y="84"/>
                  </a:cubicBezTo>
                  <a:cubicBezTo>
                    <a:pt x="87" y="84"/>
                    <a:pt x="87" y="84"/>
                    <a:pt x="87" y="84"/>
                  </a:cubicBezTo>
                  <a:close/>
                  <a:moveTo>
                    <a:pt x="84" y="66"/>
                  </a:moveTo>
                  <a:cubicBezTo>
                    <a:pt x="84" y="67"/>
                    <a:pt x="84" y="68"/>
                    <a:pt x="84" y="69"/>
                  </a:cubicBezTo>
                  <a:cubicBezTo>
                    <a:pt x="84" y="69"/>
                    <a:pt x="84" y="69"/>
                    <a:pt x="84" y="69"/>
                  </a:cubicBezTo>
                  <a:cubicBezTo>
                    <a:pt x="85" y="72"/>
                    <a:pt x="86" y="77"/>
                    <a:pt x="88" y="79"/>
                  </a:cubicBezTo>
                  <a:cubicBezTo>
                    <a:pt x="89" y="79"/>
                    <a:pt x="90" y="78"/>
                    <a:pt x="92" y="76"/>
                  </a:cubicBezTo>
                  <a:cubicBezTo>
                    <a:pt x="92" y="76"/>
                    <a:pt x="93" y="76"/>
                    <a:pt x="93" y="75"/>
                  </a:cubicBezTo>
                  <a:cubicBezTo>
                    <a:pt x="94" y="74"/>
                    <a:pt x="96" y="73"/>
                    <a:pt x="97" y="73"/>
                  </a:cubicBezTo>
                  <a:cubicBezTo>
                    <a:pt x="97" y="72"/>
                    <a:pt x="96" y="71"/>
                    <a:pt x="96" y="70"/>
                  </a:cubicBezTo>
                  <a:cubicBezTo>
                    <a:pt x="96" y="70"/>
                    <a:pt x="96" y="70"/>
                    <a:pt x="96" y="70"/>
                  </a:cubicBezTo>
                  <a:cubicBezTo>
                    <a:pt x="95" y="71"/>
                    <a:pt x="94" y="72"/>
                    <a:pt x="93" y="72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2" y="74"/>
                    <a:pt x="91" y="74"/>
                    <a:pt x="90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90" y="75"/>
                    <a:pt x="90" y="74"/>
                    <a:pt x="89" y="74"/>
                  </a:cubicBezTo>
                  <a:cubicBezTo>
                    <a:pt x="89" y="74"/>
                    <a:pt x="89" y="74"/>
                    <a:pt x="89" y="73"/>
                  </a:cubicBezTo>
                  <a:cubicBezTo>
                    <a:pt x="89" y="72"/>
                    <a:pt x="90" y="71"/>
                    <a:pt x="91" y="70"/>
                  </a:cubicBezTo>
                  <a:cubicBezTo>
                    <a:pt x="92" y="70"/>
                    <a:pt x="92" y="70"/>
                    <a:pt x="92" y="70"/>
                  </a:cubicBezTo>
                  <a:cubicBezTo>
                    <a:pt x="92" y="69"/>
                    <a:pt x="92" y="69"/>
                    <a:pt x="93" y="69"/>
                  </a:cubicBezTo>
                  <a:cubicBezTo>
                    <a:pt x="95" y="67"/>
                    <a:pt x="95" y="66"/>
                    <a:pt x="95" y="66"/>
                  </a:cubicBezTo>
                  <a:cubicBezTo>
                    <a:pt x="95" y="66"/>
                    <a:pt x="95" y="66"/>
                    <a:pt x="95" y="66"/>
                  </a:cubicBezTo>
                  <a:cubicBezTo>
                    <a:pt x="95" y="63"/>
                    <a:pt x="94" y="60"/>
                    <a:pt x="94" y="56"/>
                  </a:cubicBezTo>
                  <a:cubicBezTo>
                    <a:pt x="92" y="58"/>
                    <a:pt x="90" y="60"/>
                    <a:pt x="89" y="61"/>
                  </a:cubicBezTo>
                  <a:cubicBezTo>
                    <a:pt x="88" y="62"/>
                    <a:pt x="87" y="63"/>
                    <a:pt x="87" y="63"/>
                  </a:cubicBezTo>
                  <a:cubicBezTo>
                    <a:pt x="86" y="64"/>
                    <a:pt x="85" y="65"/>
                    <a:pt x="84" y="66"/>
                  </a:cubicBezTo>
                  <a:close/>
                  <a:moveTo>
                    <a:pt x="97" y="50"/>
                  </a:moveTo>
                  <a:cubicBezTo>
                    <a:pt x="97" y="57"/>
                    <a:pt x="98" y="63"/>
                    <a:pt x="100" y="70"/>
                  </a:cubicBezTo>
                  <a:cubicBezTo>
                    <a:pt x="104" y="66"/>
                    <a:pt x="109" y="62"/>
                    <a:pt x="113" y="58"/>
                  </a:cubicBezTo>
                  <a:cubicBezTo>
                    <a:pt x="115" y="56"/>
                    <a:pt x="117" y="54"/>
                    <a:pt x="119" y="52"/>
                  </a:cubicBezTo>
                  <a:cubicBezTo>
                    <a:pt x="120" y="50"/>
                    <a:pt x="122" y="49"/>
                    <a:pt x="123" y="48"/>
                  </a:cubicBezTo>
                  <a:cubicBezTo>
                    <a:pt x="128" y="43"/>
                    <a:pt x="134" y="38"/>
                    <a:pt x="138" y="33"/>
                  </a:cubicBezTo>
                  <a:cubicBezTo>
                    <a:pt x="136" y="31"/>
                    <a:pt x="136" y="31"/>
                    <a:pt x="136" y="31"/>
                  </a:cubicBezTo>
                  <a:cubicBezTo>
                    <a:pt x="129" y="27"/>
                    <a:pt x="122" y="22"/>
                    <a:pt x="115" y="17"/>
                  </a:cubicBezTo>
                  <a:cubicBezTo>
                    <a:pt x="114" y="16"/>
                    <a:pt x="113" y="16"/>
                    <a:pt x="112" y="15"/>
                  </a:cubicBezTo>
                  <a:cubicBezTo>
                    <a:pt x="107" y="11"/>
                    <a:pt x="101" y="7"/>
                    <a:pt x="95" y="4"/>
                  </a:cubicBezTo>
                  <a:cubicBezTo>
                    <a:pt x="96" y="5"/>
                    <a:pt x="96" y="6"/>
                    <a:pt x="96" y="7"/>
                  </a:cubicBezTo>
                  <a:cubicBezTo>
                    <a:pt x="97" y="12"/>
                    <a:pt x="98" y="17"/>
                    <a:pt x="96" y="22"/>
                  </a:cubicBezTo>
                  <a:cubicBezTo>
                    <a:pt x="97" y="22"/>
                    <a:pt x="97" y="23"/>
                    <a:pt x="96" y="23"/>
                  </a:cubicBezTo>
                  <a:cubicBezTo>
                    <a:pt x="96" y="24"/>
                    <a:pt x="96" y="24"/>
                    <a:pt x="95" y="24"/>
                  </a:cubicBezTo>
                  <a:cubicBezTo>
                    <a:pt x="89" y="25"/>
                    <a:pt x="83" y="26"/>
                    <a:pt x="76" y="26"/>
                  </a:cubicBezTo>
                  <a:cubicBezTo>
                    <a:pt x="72" y="26"/>
                    <a:pt x="69" y="26"/>
                    <a:pt x="65" y="26"/>
                  </a:cubicBezTo>
                  <a:cubicBezTo>
                    <a:pt x="62" y="26"/>
                    <a:pt x="58" y="26"/>
                    <a:pt x="55" y="26"/>
                  </a:cubicBezTo>
                  <a:cubicBezTo>
                    <a:pt x="54" y="26"/>
                    <a:pt x="53" y="26"/>
                    <a:pt x="52" y="26"/>
                  </a:cubicBezTo>
                  <a:cubicBezTo>
                    <a:pt x="49" y="26"/>
                    <a:pt x="46" y="26"/>
                    <a:pt x="43" y="26"/>
                  </a:cubicBezTo>
                  <a:cubicBezTo>
                    <a:pt x="40" y="26"/>
                    <a:pt x="37" y="26"/>
                    <a:pt x="34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0" y="26"/>
                    <a:pt x="27" y="26"/>
                    <a:pt x="24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7"/>
                    <a:pt x="17" y="27"/>
                    <a:pt x="14" y="28"/>
                  </a:cubicBezTo>
                  <a:cubicBezTo>
                    <a:pt x="14" y="28"/>
                    <a:pt x="14" y="29"/>
                    <a:pt x="14" y="29"/>
                  </a:cubicBezTo>
                  <a:cubicBezTo>
                    <a:pt x="12" y="32"/>
                    <a:pt x="12" y="36"/>
                    <a:pt x="12" y="39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1"/>
                  </a:cubicBezTo>
                  <a:cubicBezTo>
                    <a:pt x="11" y="45"/>
                    <a:pt x="11" y="49"/>
                    <a:pt x="14" y="49"/>
                  </a:cubicBezTo>
                  <a:cubicBezTo>
                    <a:pt x="15" y="50"/>
                    <a:pt x="16" y="50"/>
                    <a:pt x="18" y="50"/>
                  </a:cubicBezTo>
                  <a:cubicBezTo>
                    <a:pt x="19" y="50"/>
                    <a:pt x="20" y="50"/>
                    <a:pt x="22" y="50"/>
                  </a:cubicBezTo>
                  <a:cubicBezTo>
                    <a:pt x="22" y="50"/>
                    <a:pt x="23" y="49"/>
                    <a:pt x="24" y="49"/>
                  </a:cubicBezTo>
                  <a:cubicBezTo>
                    <a:pt x="26" y="49"/>
                    <a:pt x="29" y="49"/>
                    <a:pt x="31" y="49"/>
                  </a:cubicBezTo>
                  <a:cubicBezTo>
                    <a:pt x="33" y="49"/>
                    <a:pt x="36" y="49"/>
                    <a:pt x="38" y="49"/>
                  </a:cubicBezTo>
                  <a:cubicBezTo>
                    <a:pt x="40" y="49"/>
                    <a:pt x="43" y="49"/>
                    <a:pt x="45" y="49"/>
                  </a:cubicBezTo>
                  <a:cubicBezTo>
                    <a:pt x="46" y="48"/>
                    <a:pt x="46" y="48"/>
                    <a:pt x="47" y="47"/>
                  </a:cubicBezTo>
                  <a:cubicBezTo>
                    <a:pt x="47" y="47"/>
                    <a:pt x="47" y="47"/>
                    <a:pt x="48" y="47"/>
                  </a:cubicBezTo>
                  <a:cubicBezTo>
                    <a:pt x="48" y="47"/>
                    <a:pt x="49" y="47"/>
                    <a:pt x="49" y="48"/>
                  </a:cubicBezTo>
                  <a:cubicBezTo>
                    <a:pt x="49" y="48"/>
                    <a:pt x="49" y="48"/>
                    <a:pt x="49" y="48"/>
                  </a:cubicBezTo>
                  <a:cubicBezTo>
                    <a:pt x="53" y="48"/>
                    <a:pt x="57" y="48"/>
                    <a:pt x="61" y="47"/>
                  </a:cubicBezTo>
                  <a:cubicBezTo>
                    <a:pt x="63" y="47"/>
                    <a:pt x="66" y="47"/>
                    <a:pt x="68" y="47"/>
                  </a:cubicBezTo>
                  <a:cubicBezTo>
                    <a:pt x="72" y="46"/>
                    <a:pt x="76" y="46"/>
                    <a:pt x="82" y="45"/>
                  </a:cubicBezTo>
                  <a:cubicBezTo>
                    <a:pt x="83" y="45"/>
                    <a:pt x="84" y="45"/>
                    <a:pt x="85" y="45"/>
                  </a:cubicBezTo>
                  <a:cubicBezTo>
                    <a:pt x="87" y="44"/>
                    <a:pt x="90" y="44"/>
                    <a:pt x="92" y="44"/>
                  </a:cubicBezTo>
                  <a:cubicBezTo>
                    <a:pt x="93" y="43"/>
                    <a:pt x="94" y="43"/>
                    <a:pt x="94" y="43"/>
                  </a:cubicBezTo>
                  <a:cubicBezTo>
                    <a:pt x="94" y="43"/>
                    <a:pt x="95" y="43"/>
                    <a:pt x="95" y="43"/>
                  </a:cubicBezTo>
                  <a:cubicBezTo>
                    <a:pt x="96" y="43"/>
                    <a:pt x="97" y="43"/>
                    <a:pt x="97" y="44"/>
                  </a:cubicBezTo>
                  <a:cubicBezTo>
                    <a:pt x="97" y="45"/>
                    <a:pt x="97" y="47"/>
                    <a:pt x="97" y="48"/>
                  </a:cubicBezTo>
                  <a:cubicBezTo>
                    <a:pt x="97" y="48"/>
                    <a:pt x="98" y="48"/>
                    <a:pt x="98" y="49"/>
                  </a:cubicBezTo>
                  <a:cubicBezTo>
                    <a:pt x="98" y="49"/>
                    <a:pt x="98" y="50"/>
                    <a:pt x="97" y="50"/>
                  </a:cubicBezTo>
                  <a:cubicBezTo>
                    <a:pt x="97" y="50"/>
                    <a:pt x="97" y="50"/>
                    <a:pt x="97" y="50"/>
                  </a:cubicBezTo>
                  <a:close/>
                  <a:moveTo>
                    <a:pt x="61" y="58"/>
                  </a:moveTo>
                  <a:cubicBezTo>
                    <a:pt x="61" y="58"/>
                    <a:pt x="62" y="58"/>
                    <a:pt x="62" y="58"/>
                  </a:cubicBezTo>
                  <a:cubicBezTo>
                    <a:pt x="62" y="58"/>
                    <a:pt x="63" y="58"/>
                    <a:pt x="63" y="58"/>
                  </a:cubicBezTo>
                  <a:cubicBezTo>
                    <a:pt x="63" y="58"/>
                    <a:pt x="63" y="58"/>
                    <a:pt x="63" y="57"/>
                  </a:cubicBezTo>
                  <a:cubicBezTo>
                    <a:pt x="64" y="56"/>
                    <a:pt x="64" y="55"/>
                    <a:pt x="65" y="55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55"/>
                    <a:pt x="65" y="55"/>
                    <a:pt x="64" y="55"/>
                  </a:cubicBezTo>
                  <a:cubicBezTo>
                    <a:pt x="63" y="56"/>
                    <a:pt x="62" y="57"/>
                    <a:pt x="61" y="57"/>
                  </a:cubicBezTo>
                  <a:cubicBezTo>
                    <a:pt x="61" y="58"/>
                    <a:pt x="60" y="58"/>
                    <a:pt x="60" y="58"/>
                  </a:cubicBezTo>
                  <a:cubicBezTo>
                    <a:pt x="60" y="58"/>
                    <a:pt x="60" y="58"/>
                    <a:pt x="61" y="58"/>
                  </a:cubicBezTo>
                  <a:close/>
                  <a:moveTo>
                    <a:pt x="53" y="58"/>
                  </a:moveTo>
                  <a:cubicBezTo>
                    <a:pt x="54" y="58"/>
                    <a:pt x="55" y="58"/>
                    <a:pt x="55" y="58"/>
                  </a:cubicBezTo>
                  <a:cubicBezTo>
                    <a:pt x="56" y="57"/>
                    <a:pt x="58" y="56"/>
                    <a:pt x="59" y="55"/>
                  </a:cubicBezTo>
                  <a:cubicBezTo>
                    <a:pt x="60" y="55"/>
                    <a:pt x="60" y="55"/>
                    <a:pt x="60" y="54"/>
                  </a:cubicBezTo>
                  <a:cubicBezTo>
                    <a:pt x="62" y="53"/>
                    <a:pt x="63" y="53"/>
                    <a:pt x="64" y="52"/>
                  </a:cubicBezTo>
                  <a:cubicBezTo>
                    <a:pt x="64" y="52"/>
                    <a:pt x="64" y="52"/>
                    <a:pt x="64" y="51"/>
                  </a:cubicBezTo>
                  <a:cubicBezTo>
                    <a:pt x="65" y="51"/>
                    <a:pt x="66" y="51"/>
                    <a:pt x="66" y="50"/>
                  </a:cubicBezTo>
                  <a:cubicBezTo>
                    <a:pt x="65" y="50"/>
                    <a:pt x="62" y="51"/>
                    <a:pt x="62" y="51"/>
                  </a:cubicBezTo>
                  <a:cubicBezTo>
                    <a:pt x="62" y="51"/>
                    <a:pt x="62" y="51"/>
                    <a:pt x="62" y="51"/>
                  </a:cubicBezTo>
                  <a:cubicBezTo>
                    <a:pt x="60" y="53"/>
                    <a:pt x="58" y="55"/>
                    <a:pt x="56" y="56"/>
                  </a:cubicBezTo>
                  <a:cubicBezTo>
                    <a:pt x="55" y="57"/>
                    <a:pt x="54" y="57"/>
                    <a:pt x="54" y="58"/>
                  </a:cubicBezTo>
                  <a:cubicBezTo>
                    <a:pt x="54" y="58"/>
                    <a:pt x="54" y="58"/>
                    <a:pt x="53" y="58"/>
                  </a:cubicBezTo>
                  <a:close/>
                  <a:moveTo>
                    <a:pt x="32" y="53"/>
                  </a:moveTo>
                  <a:cubicBezTo>
                    <a:pt x="31" y="54"/>
                    <a:pt x="30" y="56"/>
                    <a:pt x="28" y="57"/>
                  </a:cubicBezTo>
                  <a:cubicBezTo>
                    <a:pt x="28" y="58"/>
                    <a:pt x="28" y="58"/>
                    <a:pt x="27" y="58"/>
                  </a:cubicBezTo>
                  <a:cubicBezTo>
                    <a:pt x="28" y="58"/>
                    <a:pt x="29" y="58"/>
                    <a:pt x="30" y="58"/>
                  </a:cubicBezTo>
                  <a:cubicBezTo>
                    <a:pt x="31" y="57"/>
                    <a:pt x="32" y="56"/>
                    <a:pt x="33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5" y="54"/>
                    <a:pt x="37" y="53"/>
                    <a:pt x="38" y="53"/>
                  </a:cubicBezTo>
                  <a:cubicBezTo>
                    <a:pt x="36" y="53"/>
                    <a:pt x="34" y="53"/>
                    <a:pt x="32" y="53"/>
                  </a:cubicBezTo>
                  <a:close/>
                  <a:moveTo>
                    <a:pt x="49" y="58"/>
                  </a:moveTo>
                  <a:cubicBezTo>
                    <a:pt x="50" y="57"/>
                    <a:pt x="51" y="56"/>
                    <a:pt x="52" y="55"/>
                  </a:cubicBezTo>
                  <a:cubicBezTo>
                    <a:pt x="52" y="55"/>
                    <a:pt x="53" y="55"/>
                    <a:pt x="53" y="55"/>
                  </a:cubicBezTo>
                  <a:cubicBezTo>
                    <a:pt x="53" y="54"/>
                    <a:pt x="54" y="54"/>
                    <a:pt x="54" y="54"/>
                  </a:cubicBezTo>
                  <a:cubicBezTo>
                    <a:pt x="56" y="53"/>
                    <a:pt x="57" y="52"/>
                    <a:pt x="58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6" y="53"/>
                    <a:pt x="53" y="54"/>
                    <a:pt x="51" y="55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50" y="56"/>
                    <a:pt x="49" y="57"/>
                    <a:pt x="48" y="57"/>
                  </a:cubicBezTo>
                  <a:cubicBezTo>
                    <a:pt x="47" y="58"/>
                    <a:pt x="47" y="58"/>
                    <a:pt x="47" y="58"/>
                  </a:cubicBezTo>
                  <a:cubicBezTo>
                    <a:pt x="48" y="58"/>
                    <a:pt x="48" y="58"/>
                    <a:pt x="49" y="58"/>
                  </a:cubicBezTo>
                  <a:close/>
                  <a:moveTo>
                    <a:pt x="15" y="58"/>
                  </a:moveTo>
                  <a:cubicBezTo>
                    <a:pt x="16" y="58"/>
                    <a:pt x="17" y="58"/>
                    <a:pt x="18" y="58"/>
                  </a:cubicBezTo>
                  <a:cubicBezTo>
                    <a:pt x="19" y="57"/>
                    <a:pt x="19" y="57"/>
                    <a:pt x="20" y="56"/>
                  </a:cubicBezTo>
                  <a:cubicBezTo>
                    <a:pt x="20" y="56"/>
                    <a:pt x="20" y="56"/>
                    <a:pt x="21" y="56"/>
                  </a:cubicBezTo>
                  <a:cubicBezTo>
                    <a:pt x="22" y="55"/>
                    <a:pt x="23" y="54"/>
                    <a:pt x="24" y="53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1" y="53"/>
                    <a:pt x="20" y="53"/>
                    <a:pt x="20" y="53"/>
                  </a:cubicBezTo>
                  <a:cubicBezTo>
                    <a:pt x="18" y="55"/>
                    <a:pt x="17" y="56"/>
                    <a:pt x="15" y="57"/>
                  </a:cubicBezTo>
                  <a:cubicBezTo>
                    <a:pt x="15" y="57"/>
                    <a:pt x="15" y="58"/>
                    <a:pt x="15" y="58"/>
                  </a:cubicBezTo>
                  <a:close/>
                  <a:moveTo>
                    <a:pt x="12" y="52"/>
                  </a:moveTo>
                  <a:cubicBezTo>
                    <a:pt x="11" y="53"/>
                    <a:pt x="11" y="54"/>
                    <a:pt x="10" y="55"/>
                  </a:cubicBezTo>
                  <a:cubicBezTo>
                    <a:pt x="10" y="55"/>
                    <a:pt x="9" y="55"/>
                    <a:pt x="9" y="56"/>
                  </a:cubicBezTo>
                  <a:cubicBezTo>
                    <a:pt x="8" y="56"/>
                    <a:pt x="8" y="57"/>
                    <a:pt x="8" y="57"/>
                  </a:cubicBezTo>
                  <a:cubicBezTo>
                    <a:pt x="8" y="57"/>
                    <a:pt x="7" y="58"/>
                    <a:pt x="7" y="58"/>
                  </a:cubicBezTo>
                  <a:cubicBezTo>
                    <a:pt x="8" y="58"/>
                    <a:pt x="9" y="58"/>
                    <a:pt x="10" y="58"/>
                  </a:cubicBezTo>
                  <a:cubicBezTo>
                    <a:pt x="12" y="56"/>
                    <a:pt x="14" y="55"/>
                    <a:pt x="16" y="53"/>
                  </a:cubicBezTo>
                  <a:cubicBezTo>
                    <a:pt x="15" y="53"/>
                    <a:pt x="13" y="53"/>
                    <a:pt x="12" y="52"/>
                  </a:cubicBezTo>
                  <a:close/>
                  <a:moveTo>
                    <a:pt x="41" y="58"/>
                  </a:moveTo>
                  <a:cubicBezTo>
                    <a:pt x="42" y="58"/>
                    <a:pt x="42" y="58"/>
                    <a:pt x="43" y="58"/>
                  </a:cubicBezTo>
                  <a:cubicBezTo>
                    <a:pt x="43" y="58"/>
                    <a:pt x="43" y="58"/>
                    <a:pt x="43" y="58"/>
                  </a:cubicBezTo>
                  <a:cubicBezTo>
                    <a:pt x="44" y="56"/>
                    <a:pt x="46" y="55"/>
                    <a:pt x="47" y="54"/>
                  </a:cubicBezTo>
                  <a:cubicBezTo>
                    <a:pt x="47" y="54"/>
                    <a:pt x="48" y="54"/>
                    <a:pt x="48" y="53"/>
                  </a:cubicBezTo>
                  <a:cubicBezTo>
                    <a:pt x="49" y="53"/>
                    <a:pt x="50" y="52"/>
                    <a:pt x="51" y="52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49" y="52"/>
                    <a:pt x="48" y="52"/>
                    <a:pt x="46" y="52"/>
                  </a:cubicBezTo>
                  <a:cubicBezTo>
                    <a:pt x="45" y="53"/>
                    <a:pt x="44" y="54"/>
                    <a:pt x="43" y="55"/>
                  </a:cubicBezTo>
                  <a:cubicBezTo>
                    <a:pt x="42" y="55"/>
                    <a:pt x="41" y="56"/>
                    <a:pt x="41" y="57"/>
                  </a:cubicBezTo>
                  <a:cubicBezTo>
                    <a:pt x="40" y="57"/>
                    <a:pt x="40" y="57"/>
                    <a:pt x="40" y="58"/>
                  </a:cubicBezTo>
                  <a:cubicBezTo>
                    <a:pt x="40" y="58"/>
                    <a:pt x="41" y="58"/>
                    <a:pt x="41" y="58"/>
                  </a:cubicBezTo>
                  <a:close/>
                  <a:moveTo>
                    <a:pt x="84" y="57"/>
                  </a:moveTo>
                  <a:cubicBezTo>
                    <a:pt x="84" y="57"/>
                    <a:pt x="84" y="57"/>
                    <a:pt x="84" y="57"/>
                  </a:cubicBezTo>
                  <a:cubicBezTo>
                    <a:pt x="84" y="57"/>
                    <a:pt x="84" y="57"/>
                    <a:pt x="84" y="58"/>
                  </a:cubicBezTo>
                  <a:cubicBezTo>
                    <a:pt x="85" y="57"/>
                    <a:pt x="86" y="56"/>
                    <a:pt x="87" y="55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90" y="52"/>
                    <a:pt x="92" y="51"/>
                    <a:pt x="93" y="50"/>
                  </a:cubicBezTo>
                  <a:cubicBezTo>
                    <a:pt x="93" y="49"/>
                    <a:pt x="93" y="48"/>
                    <a:pt x="93" y="47"/>
                  </a:cubicBezTo>
                  <a:cubicBezTo>
                    <a:pt x="92" y="48"/>
                    <a:pt x="90" y="49"/>
                    <a:pt x="89" y="51"/>
                  </a:cubicBezTo>
                  <a:cubicBezTo>
                    <a:pt x="89" y="52"/>
                    <a:pt x="88" y="52"/>
                    <a:pt x="88" y="52"/>
                  </a:cubicBezTo>
                  <a:cubicBezTo>
                    <a:pt x="86" y="54"/>
                    <a:pt x="85" y="55"/>
                    <a:pt x="84" y="57"/>
                  </a:cubicBezTo>
                  <a:close/>
                  <a:moveTo>
                    <a:pt x="84" y="48"/>
                  </a:moveTo>
                  <a:cubicBezTo>
                    <a:pt x="84" y="48"/>
                    <a:pt x="84" y="48"/>
                    <a:pt x="84" y="49"/>
                  </a:cubicBezTo>
                  <a:cubicBezTo>
                    <a:pt x="85" y="49"/>
                    <a:pt x="84" y="50"/>
                    <a:pt x="84" y="50"/>
                  </a:cubicBezTo>
                  <a:cubicBezTo>
                    <a:pt x="81" y="53"/>
                    <a:pt x="77" y="55"/>
                    <a:pt x="74" y="57"/>
                  </a:cubicBezTo>
                  <a:cubicBezTo>
                    <a:pt x="74" y="57"/>
                    <a:pt x="74" y="57"/>
                    <a:pt x="74" y="57"/>
                  </a:cubicBezTo>
                  <a:cubicBezTo>
                    <a:pt x="76" y="57"/>
                    <a:pt x="78" y="57"/>
                    <a:pt x="80" y="57"/>
                  </a:cubicBezTo>
                  <a:cubicBezTo>
                    <a:pt x="80" y="56"/>
                    <a:pt x="81" y="56"/>
                    <a:pt x="81" y="55"/>
                  </a:cubicBezTo>
                  <a:cubicBezTo>
                    <a:pt x="81" y="55"/>
                    <a:pt x="82" y="55"/>
                    <a:pt x="82" y="55"/>
                  </a:cubicBezTo>
                  <a:cubicBezTo>
                    <a:pt x="83" y="53"/>
                    <a:pt x="85" y="51"/>
                    <a:pt x="86" y="49"/>
                  </a:cubicBezTo>
                  <a:cubicBezTo>
                    <a:pt x="86" y="49"/>
                    <a:pt x="87" y="49"/>
                    <a:pt x="87" y="48"/>
                  </a:cubicBezTo>
                  <a:cubicBezTo>
                    <a:pt x="87" y="48"/>
                    <a:pt x="88" y="48"/>
                    <a:pt x="88" y="47"/>
                  </a:cubicBezTo>
                  <a:cubicBezTo>
                    <a:pt x="87" y="47"/>
                    <a:pt x="86" y="48"/>
                    <a:pt x="85" y="48"/>
                  </a:cubicBezTo>
                  <a:cubicBezTo>
                    <a:pt x="85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lose/>
                  <a:moveTo>
                    <a:pt x="9" y="31"/>
                  </a:moveTo>
                  <a:cubicBezTo>
                    <a:pt x="9" y="31"/>
                    <a:pt x="9" y="31"/>
                    <a:pt x="9" y="31"/>
                  </a:cubicBezTo>
                  <a:cubicBezTo>
                    <a:pt x="6" y="33"/>
                    <a:pt x="5" y="36"/>
                    <a:pt x="4" y="40"/>
                  </a:cubicBezTo>
                  <a:cubicBezTo>
                    <a:pt x="3" y="45"/>
                    <a:pt x="4" y="50"/>
                    <a:pt x="5" y="55"/>
                  </a:cubicBezTo>
                  <a:cubicBezTo>
                    <a:pt x="5" y="55"/>
                    <a:pt x="5" y="55"/>
                    <a:pt x="6" y="55"/>
                  </a:cubicBezTo>
                  <a:cubicBezTo>
                    <a:pt x="6" y="54"/>
                    <a:pt x="6" y="54"/>
                    <a:pt x="7" y="54"/>
                  </a:cubicBezTo>
                  <a:cubicBezTo>
                    <a:pt x="8" y="53"/>
                    <a:pt x="9" y="52"/>
                    <a:pt x="10" y="51"/>
                  </a:cubicBezTo>
                  <a:cubicBezTo>
                    <a:pt x="10" y="51"/>
                    <a:pt x="9" y="50"/>
                    <a:pt x="9" y="50"/>
                  </a:cubicBezTo>
                  <a:cubicBezTo>
                    <a:pt x="7" y="48"/>
                    <a:pt x="8" y="43"/>
                    <a:pt x="8" y="40"/>
                  </a:cubicBezTo>
                  <a:cubicBezTo>
                    <a:pt x="8" y="39"/>
                    <a:pt x="8" y="39"/>
                    <a:pt x="8" y="38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8" y="36"/>
                    <a:pt x="9" y="33"/>
                    <a:pt x="9" y="31"/>
                  </a:cubicBezTo>
                  <a:close/>
                  <a:moveTo>
                    <a:pt x="28" y="53"/>
                  </a:moveTo>
                  <a:cubicBezTo>
                    <a:pt x="28" y="53"/>
                    <a:pt x="28" y="53"/>
                    <a:pt x="27" y="53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7" y="54"/>
                    <a:pt x="28" y="53"/>
                    <a:pt x="28" y="53"/>
                  </a:cubicBezTo>
                  <a:close/>
                  <a:moveTo>
                    <a:pt x="93" y="53"/>
                  </a:moveTo>
                  <a:cubicBezTo>
                    <a:pt x="93" y="53"/>
                    <a:pt x="93" y="54"/>
                    <a:pt x="94" y="54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lose/>
                  <a:moveTo>
                    <a:pt x="69" y="50"/>
                  </a:moveTo>
                  <a:cubicBezTo>
                    <a:pt x="69" y="50"/>
                    <a:pt x="69" y="50"/>
                    <a:pt x="69" y="50"/>
                  </a:cubicBezTo>
                  <a:cubicBezTo>
                    <a:pt x="69" y="52"/>
                    <a:pt x="68" y="53"/>
                    <a:pt x="67" y="54"/>
                  </a:cubicBezTo>
                  <a:cubicBezTo>
                    <a:pt x="68" y="53"/>
                    <a:pt x="68" y="53"/>
                    <a:pt x="69" y="52"/>
                  </a:cubicBezTo>
                  <a:cubicBezTo>
                    <a:pt x="70" y="51"/>
                    <a:pt x="72" y="51"/>
                    <a:pt x="73" y="50"/>
                  </a:cubicBezTo>
                  <a:cubicBezTo>
                    <a:pt x="71" y="50"/>
                    <a:pt x="70" y="50"/>
                    <a:pt x="69" y="50"/>
                  </a:cubicBezTo>
                  <a:close/>
                  <a:moveTo>
                    <a:pt x="77" y="49"/>
                  </a:moveTo>
                  <a:cubicBezTo>
                    <a:pt x="77" y="49"/>
                    <a:pt x="77" y="50"/>
                    <a:pt x="77" y="50"/>
                  </a:cubicBezTo>
                  <a:cubicBezTo>
                    <a:pt x="77" y="50"/>
                    <a:pt x="78" y="49"/>
                    <a:pt x="78" y="49"/>
                  </a:cubicBezTo>
                  <a:cubicBezTo>
                    <a:pt x="78" y="49"/>
                    <a:pt x="77" y="49"/>
                    <a:pt x="77" y="49"/>
                  </a:cubicBezTo>
                  <a:close/>
                  <a:moveTo>
                    <a:pt x="82" y="17"/>
                  </a:moveTo>
                  <a:cubicBezTo>
                    <a:pt x="82" y="19"/>
                    <a:pt x="82" y="20"/>
                    <a:pt x="82" y="22"/>
                  </a:cubicBezTo>
                  <a:cubicBezTo>
                    <a:pt x="83" y="22"/>
                    <a:pt x="84" y="22"/>
                    <a:pt x="85" y="22"/>
                  </a:cubicBezTo>
                  <a:cubicBezTo>
                    <a:pt x="86" y="21"/>
                    <a:pt x="87" y="20"/>
                    <a:pt x="88" y="19"/>
                  </a:cubicBezTo>
                  <a:cubicBezTo>
                    <a:pt x="88" y="19"/>
                    <a:pt x="89" y="19"/>
                    <a:pt x="89" y="19"/>
                  </a:cubicBezTo>
                  <a:cubicBezTo>
                    <a:pt x="89" y="19"/>
                    <a:pt x="89" y="19"/>
                    <a:pt x="89" y="19"/>
                  </a:cubicBezTo>
                  <a:cubicBezTo>
                    <a:pt x="91" y="18"/>
                    <a:pt x="92" y="17"/>
                    <a:pt x="93" y="16"/>
                  </a:cubicBezTo>
                  <a:cubicBezTo>
                    <a:pt x="93" y="16"/>
                    <a:pt x="93" y="15"/>
                    <a:pt x="94" y="15"/>
                  </a:cubicBezTo>
                  <a:cubicBezTo>
                    <a:pt x="93" y="14"/>
                    <a:pt x="93" y="12"/>
                    <a:pt x="93" y="11"/>
                  </a:cubicBezTo>
                  <a:cubicBezTo>
                    <a:pt x="92" y="12"/>
                    <a:pt x="91" y="13"/>
                    <a:pt x="90" y="13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7" y="15"/>
                    <a:pt x="85" y="17"/>
                    <a:pt x="84" y="17"/>
                  </a:cubicBezTo>
                  <a:cubicBezTo>
                    <a:pt x="83" y="17"/>
                    <a:pt x="83" y="17"/>
                    <a:pt x="83" y="17"/>
                  </a:cubicBezTo>
                  <a:cubicBezTo>
                    <a:pt x="83" y="17"/>
                    <a:pt x="83" y="17"/>
                    <a:pt x="82" y="17"/>
                  </a:cubicBezTo>
                  <a:close/>
                  <a:moveTo>
                    <a:pt x="94" y="19"/>
                  </a:moveTo>
                  <a:cubicBezTo>
                    <a:pt x="93" y="20"/>
                    <a:pt x="92" y="20"/>
                    <a:pt x="91" y="21"/>
                  </a:cubicBezTo>
                  <a:cubicBezTo>
                    <a:pt x="91" y="21"/>
                    <a:pt x="91" y="21"/>
                    <a:pt x="91" y="21"/>
                  </a:cubicBezTo>
                  <a:cubicBezTo>
                    <a:pt x="92" y="21"/>
                    <a:pt x="93" y="21"/>
                    <a:pt x="93" y="21"/>
                  </a:cubicBezTo>
                  <a:cubicBezTo>
                    <a:pt x="94" y="20"/>
                    <a:pt x="94" y="20"/>
                    <a:pt x="94" y="19"/>
                  </a:cubicBezTo>
                  <a:close/>
                  <a:moveTo>
                    <a:pt x="84" y="13"/>
                  </a:moveTo>
                  <a:cubicBezTo>
                    <a:pt x="84" y="14"/>
                    <a:pt x="83" y="14"/>
                    <a:pt x="83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4" y="13"/>
                    <a:pt x="85" y="13"/>
                    <a:pt x="86" y="12"/>
                  </a:cubicBezTo>
                  <a:cubicBezTo>
                    <a:pt x="87" y="12"/>
                    <a:pt x="87" y="12"/>
                    <a:pt x="87" y="11"/>
                  </a:cubicBezTo>
                  <a:cubicBezTo>
                    <a:pt x="89" y="10"/>
                    <a:pt x="91" y="9"/>
                    <a:pt x="93" y="8"/>
                  </a:cubicBezTo>
                  <a:cubicBezTo>
                    <a:pt x="93" y="8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1" y="7"/>
                    <a:pt x="91" y="7"/>
                  </a:cubicBezTo>
                  <a:cubicBezTo>
                    <a:pt x="91" y="8"/>
                    <a:pt x="91" y="8"/>
                    <a:pt x="91" y="8"/>
                  </a:cubicBezTo>
                  <a:cubicBezTo>
                    <a:pt x="90" y="8"/>
                    <a:pt x="89" y="9"/>
                    <a:pt x="88" y="10"/>
                  </a:cubicBezTo>
                  <a:cubicBezTo>
                    <a:pt x="88" y="10"/>
                    <a:pt x="88" y="10"/>
                    <a:pt x="88" y="10"/>
                  </a:cubicBezTo>
                  <a:cubicBezTo>
                    <a:pt x="87" y="10"/>
                    <a:pt x="87" y="11"/>
                    <a:pt x="86" y="11"/>
                  </a:cubicBezTo>
                  <a:cubicBezTo>
                    <a:pt x="86" y="12"/>
                    <a:pt x="85" y="13"/>
                    <a:pt x="84" y="13"/>
                  </a:cubicBezTo>
                  <a:close/>
                  <a:moveTo>
                    <a:pt x="91" y="4"/>
                  </a:moveTo>
                  <a:cubicBezTo>
                    <a:pt x="92" y="4"/>
                    <a:pt x="92" y="5"/>
                    <a:pt x="92" y="5"/>
                  </a:cubicBezTo>
                  <a:cubicBezTo>
                    <a:pt x="92" y="4"/>
                    <a:pt x="92" y="4"/>
                    <a:pt x="92" y="4"/>
                  </a:cubicBezTo>
                  <a:cubicBezTo>
                    <a:pt x="92" y="4"/>
                    <a:pt x="92" y="4"/>
                    <a:pt x="91" y="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lIns="68589" tIns="34295" rIns="68589" bIns="34295"/>
            <a:lstStyle/>
            <a:p>
              <a:endParaRPr lang="zh-CN" altLang="en-US"/>
            </a:p>
          </p:txBody>
        </p:sp>
        <p:sp>
          <p:nvSpPr>
            <p:cNvPr id="9" name="Freeform 9"/>
            <p:cNvSpPr>
              <a:spLocks noEditPoints="1"/>
            </p:cNvSpPr>
            <p:nvPr/>
          </p:nvSpPr>
          <p:spPr bwMode="auto">
            <a:xfrm>
              <a:off x="0" y="0"/>
              <a:ext cx="338" cy="221"/>
            </a:xfrm>
            <a:custGeom>
              <a:avLst/>
              <a:gdLst>
                <a:gd name="T0" fmla="*/ 2147483647 w 142"/>
                <a:gd name="T1" fmla="*/ 2147483647 h 84"/>
                <a:gd name="T2" fmla="*/ 2147483647 w 142"/>
                <a:gd name="T3" fmla="*/ 2147483647 h 84"/>
                <a:gd name="T4" fmla="*/ 2147483647 w 142"/>
                <a:gd name="T5" fmla="*/ 2147483647 h 84"/>
                <a:gd name="T6" fmla="*/ 2147483647 w 142"/>
                <a:gd name="T7" fmla="*/ 2147483647 h 84"/>
                <a:gd name="T8" fmla="*/ 2147483647 w 142"/>
                <a:gd name="T9" fmla="*/ 2147483647 h 84"/>
                <a:gd name="T10" fmla="*/ 2147483647 w 142"/>
                <a:gd name="T11" fmla="*/ 2147483647 h 84"/>
                <a:gd name="T12" fmla="*/ 2147483647 w 142"/>
                <a:gd name="T13" fmla="*/ 2147483647 h 84"/>
                <a:gd name="T14" fmla="*/ 2147483647 w 142"/>
                <a:gd name="T15" fmla="*/ 2147483647 h 84"/>
                <a:gd name="T16" fmla="*/ 2147483647 w 142"/>
                <a:gd name="T17" fmla="*/ 2147483647 h 84"/>
                <a:gd name="T18" fmla="*/ 2147483647 w 142"/>
                <a:gd name="T19" fmla="*/ 2147483647 h 84"/>
                <a:gd name="T20" fmla="*/ 2147483647 w 142"/>
                <a:gd name="T21" fmla="*/ 2147483647 h 84"/>
                <a:gd name="T22" fmla="*/ 2147483647 w 142"/>
                <a:gd name="T23" fmla="*/ 2147483647 h 84"/>
                <a:gd name="T24" fmla="*/ 2147483647 w 142"/>
                <a:gd name="T25" fmla="*/ 2147483647 h 84"/>
                <a:gd name="T26" fmla="*/ 2147483647 w 142"/>
                <a:gd name="T27" fmla="*/ 2147483647 h 84"/>
                <a:gd name="T28" fmla="*/ 2147483647 w 142"/>
                <a:gd name="T29" fmla="*/ 2147483647 h 84"/>
                <a:gd name="T30" fmla="*/ 2147483647 w 142"/>
                <a:gd name="T31" fmla="*/ 2147483647 h 84"/>
                <a:gd name="T32" fmla="*/ 2147483647 w 142"/>
                <a:gd name="T33" fmla="*/ 2147483647 h 84"/>
                <a:gd name="T34" fmla="*/ 2147483647 w 142"/>
                <a:gd name="T35" fmla="*/ 2147483647 h 84"/>
                <a:gd name="T36" fmla="*/ 2147483647 w 142"/>
                <a:gd name="T37" fmla="*/ 2147483647 h 84"/>
                <a:gd name="T38" fmla="*/ 2147483647 w 142"/>
                <a:gd name="T39" fmla="*/ 2147483647 h 84"/>
                <a:gd name="T40" fmla="*/ 2147483647 w 142"/>
                <a:gd name="T41" fmla="*/ 2147483647 h 84"/>
                <a:gd name="T42" fmla="*/ 2147483647 w 142"/>
                <a:gd name="T43" fmla="*/ 2147483647 h 84"/>
                <a:gd name="T44" fmla="*/ 2147483647 w 142"/>
                <a:gd name="T45" fmla="*/ 2147483647 h 84"/>
                <a:gd name="T46" fmla="*/ 2147483647 w 142"/>
                <a:gd name="T47" fmla="*/ 2147483647 h 84"/>
                <a:gd name="T48" fmla="*/ 2147483647 w 142"/>
                <a:gd name="T49" fmla="*/ 2147483647 h 84"/>
                <a:gd name="T50" fmla="*/ 2147483647 w 142"/>
                <a:gd name="T51" fmla="*/ 2147483647 h 84"/>
                <a:gd name="T52" fmla="*/ 2147483647 w 142"/>
                <a:gd name="T53" fmla="*/ 2147483647 h 84"/>
                <a:gd name="T54" fmla="*/ 2147483647 w 142"/>
                <a:gd name="T55" fmla="*/ 2147483647 h 84"/>
                <a:gd name="T56" fmla="*/ 2147483647 w 142"/>
                <a:gd name="T57" fmla="*/ 2147483647 h 84"/>
                <a:gd name="T58" fmla="*/ 2147483647 w 142"/>
                <a:gd name="T59" fmla="*/ 2147483647 h 84"/>
                <a:gd name="T60" fmla="*/ 2147483647 w 142"/>
                <a:gd name="T61" fmla="*/ 2147483647 h 84"/>
                <a:gd name="T62" fmla="*/ 2147483647 w 142"/>
                <a:gd name="T63" fmla="*/ 2147483647 h 84"/>
                <a:gd name="T64" fmla="*/ 2147483647 w 142"/>
                <a:gd name="T65" fmla="*/ 2147483647 h 84"/>
                <a:gd name="T66" fmla="*/ 2147483647 w 142"/>
                <a:gd name="T67" fmla="*/ 2147483647 h 84"/>
                <a:gd name="T68" fmla="*/ 2147483647 w 142"/>
                <a:gd name="T69" fmla="*/ 2147483647 h 84"/>
                <a:gd name="T70" fmla="*/ 2147483647 w 142"/>
                <a:gd name="T71" fmla="*/ 2147483647 h 84"/>
                <a:gd name="T72" fmla="*/ 2147483647 w 142"/>
                <a:gd name="T73" fmla="*/ 2147483647 h 84"/>
                <a:gd name="T74" fmla="*/ 2147483647 w 142"/>
                <a:gd name="T75" fmla="*/ 2147483647 h 84"/>
                <a:gd name="T76" fmla="*/ 2147483647 w 142"/>
                <a:gd name="T77" fmla="*/ 2147483647 h 84"/>
                <a:gd name="T78" fmla="*/ 2147483647 w 142"/>
                <a:gd name="T79" fmla="*/ 2147483647 h 84"/>
                <a:gd name="T80" fmla="*/ 2147483647 w 142"/>
                <a:gd name="T81" fmla="*/ 2147483647 h 84"/>
                <a:gd name="T82" fmla="*/ 2147483647 w 142"/>
                <a:gd name="T83" fmla="*/ 2147483647 h 84"/>
                <a:gd name="T84" fmla="*/ 2147483647 w 142"/>
                <a:gd name="T85" fmla="*/ 2147483647 h 84"/>
                <a:gd name="T86" fmla="*/ 2147483647 w 142"/>
                <a:gd name="T87" fmla="*/ 2147483647 h 84"/>
                <a:gd name="T88" fmla="*/ 2147483647 w 142"/>
                <a:gd name="T89" fmla="*/ 2147483647 h 84"/>
                <a:gd name="T90" fmla="*/ 2147483647 w 142"/>
                <a:gd name="T91" fmla="*/ 2147483647 h 84"/>
                <a:gd name="T92" fmla="*/ 2147483647 w 142"/>
                <a:gd name="T93" fmla="*/ 2147483647 h 84"/>
                <a:gd name="T94" fmla="*/ 2147483647 w 142"/>
                <a:gd name="T95" fmla="*/ 2147483647 h 84"/>
                <a:gd name="T96" fmla="*/ 2147483647 w 142"/>
                <a:gd name="T97" fmla="*/ 2147483647 h 84"/>
                <a:gd name="T98" fmla="*/ 2147483647 w 142"/>
                <a:gd name="T99" fmla="*/ 2147483647 h 84"/>
                <a:gd name="T100" fmla="*/ 2147483647 w 142"/>
                <a:gd name="T101" fmla="*/ 2147483647 h 84"/>
                <a:gd name="T102" fmla="*/ 2147483647 w 142"/>
                <a:gd name="T103" fmla="*/ 2147483647 h 84"/>
                <a:gd name="T104" fmla="*/ 2147483647 w 142"/>
                <a:gd name="T105" fmla="*/ 2147483647 h 8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42"/>
                <a:gd name="T160" fmla="*/ 0 h 84"/>
                <a:gd name="T161" fmla="*/ 142 w 142"/>
                <a:gd name="T162" fmla="*/ 84 h 8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42" h="84">
                  <a:moveTo>
                    <a:pt x="87" y="84"/>
                  </a:moveTo>
                  <a:cubicBezTo>
                    <a:pt x="86" y="84"/>
                    <a:pt x="86" y="84"/>
                    <a:pt x="85" y="83"/>
                  </a:cubicBezTo>
                  <a:cubicBezTo>
                    <a:pt x="85" y="83"/>
                    <a:pt x="85" y="82"/>
                    <a:pt x="85" y="82"/>
                  </a:cubicBezTo>
                  <a:cubicBezTo>
                    <a:pt x="85" y="81"/>
                    <a:pt x="85" y="81"/>
                    <a:pt x="85" y="81"/>
                  </a:cubicBezTo>
                  <a:cubicBezTo>
                    <a:pt x="84" y="80"/>
                    <a:pt x="83" y="79"/>
                    <a:pt x="83" y="78"/>
                  </a:cubicBezTo>
                  <a:cubicBezTo>
                    <a:pt x="82" y="75"/>
                    <a:pt x="82" y="72"/>
                    <a:pt x="81" y="70"/>
                  </a:cubicBezTo>
                  <a:cubicBezTo>
                    <a:pt x="81" y="67"/>
                    <a:pt x="81" y="64"/>
                    <a:pt x="81" y="62"/>
                  </a:cubicBezTo>
                  <a:cubicBezTo>
                    <a:pt x="81" y="61"/>
                    <a:pt x="81" y="61"/>
                    <a:pt x="81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60"/>
                    <a:pt x="81" y="60"/>
                    <a:pt x="80" y="60"/>
                  </a:cubicBezTo>
                  <a:cubicBezTo>
                    <a:pt x="80" y="60"/>
                    <a:pt x="80" y="60"/>
                    <a:pt x="79" y="60"/>
                  </a:cubicBezTo>
                  <a:cubicBezTo>
                    <a:pt x="79" y="60"/>
                    <a:pt x="79" y="60"/>
                    <a:pt x="79" y="60"/>
                  </a:cubicBezTo>
                  <a:cubicBezTo>
                    <a:pt x="74" y="61"/>
                    <a:pt x="69" y="61"/>
                    <a:pt x="64" y="61"/>
                  </a:cubicBezTo>
                  <a:cubicBezTo>
                    <a:pt x="62" y="62"/>
                    <a:pt x="61" y="62"/>
                    <a:pt x="59" y="62"/>
                  </a:cubicBezTo>
                  <a:cubicBezTo>
                    <a:pt x="56" y="62"/>
                    <a:pt x="53" y="61"/>
                    <a:pt x="50" y="61"/>
                  </a:cubicBezTo>
                  <a:cubicBezTo>
                    <a:pt x="48" y="61"/>
                    <a:pt x="46" y="61"/>
                    <a:pt x="44" y="61"/>
                  </a:cubicBezTo>
                  <a:cubicBezTo>
                    <a:pt x="43" y="61"/>
                    <a:pt x="42" y="61"/>
                    <a:pt x="41" y="61"/>
                  </a:cubicBezTo>
                  <a:cubicBezTo>
                    <a:pt x="39" y="61"/>
                    <a:pt x="36" y="61"/>
                    <a:pt x="33" y="61"/>
                  </a:cubicBezTo>
                  <a:cubicBezTo>
                    <a:pt x="31" y="61"/>
                    <a:pt x="28" y="61"/>
                    <a:pt x="25" y="61"/>
                  </a:cubicBezTo>
                  <a:cubicBezTo>
                    <a:pt x="25" y="61"/>
                    <a:pt x="24" y="61"/>
                    <a:pt x="24" y="61"/>
                  </a:cubicBezTo>
                  <a:cubicBezTo>
                    <a:pt x="24" y="62"/>
                    <a:pt x="23" y="62"/>
                    <a:pt x="23" y="63"/>
                  </a:cubicBezTo>
                  <a:cubicBezTo>
                    <a:pt x="23" y="63"/>
                    <a:pt x="22" y="63"/>
                    <a:pt x="22" y="63"/>
                  </a:cubicBezTo>
                  <a:cubicBezTo>
                    <a:pt x="22" y="63"/>
                    <a:pt x="21" y="63"/>
                    <a:pt x="21" y="62"/>
                  </a:cubicBezTo>
                  <a:cubicBezTo>
                    <a:pt x="21" y="62"/>
                    <a:pt x="21" y="62"/>
                    <a:pt x="21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9" y="62"/>
                    <a:pt x="19" y="62"/>
                    <a:pt x="18" y="62"/>
                  </a:cubicBezTo>
                  <a:cubicBezTo>
                    <a:pt x="18" y="62"/>
                    <a:pt x="18" y="62"/>
                    <a:pt x="18" y="62"/>
                  </a:cubicBezTo>
                  <a:cubicBezTo>
                    <a:pt x="17" y="62"/>
                    <a:pt x="17" y="62"/>
                    <a:pt x="17" y="61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15" y="61"/>
                    <a:pt x="13" y="61"/>
                    <a:pt x="12" y="61"/>
                  </a:cubicBezTo>
                  <a:cubicBezTo>
                    <a:pt x="11" y="61"/>
                    <a:pt x="11" y="61"/>
                    <a:pt x="11" y="61"/>
                  </a:cubicBezTo>
                  <a:cubicBezTo>
                    <a:pt x="11" y="61"/>
                    <a:pt x="10" y="62"/>
                    <a:pt x="10" y="62"/>
                  </a:cubicBezTo>
                  <a:cubicBezTo>
                    <a:pt x="10" y="62"/>
                    <a:pt x="10" y="62"/>
                    <a:pt x="9" y="62"/>
                  </a:cubicBezTo>
                  <a:cubicBezTo>
                    <a:pt x="9" y="62"/>
                    <a:pt x="9" y="62"/>
                    <a:pt x="8" y="62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7" y="61"/>
                    <a:pt x="6" y="61"/>
                    <a:pt x="5" y="61"/>
                  </a:cubicBezTo>
                  <a:cubicBezTo>
                    <a:pt x="5" y="61"/>
                    <a:pt x="5" y="61"/>
                    <a:pt x="5" y="61"/>
                  </a:cubicBezTo>
                  <a:cubicBezTo>
                    <a:pt x="5" y="61"/>
                    <a:pt x="4" y="61"/>
                    <a:pt x="4" y="61"/>
                  </a:cubicBezTo>
                  <a:cubicBezTo>
                    <a:pt x="4" y="61"/>
                    <a:pt x="4" y="61"/>
                    <a:pt x="3" y="61"/>
                  </a:cubicBezTo>
                  <a:cubicBezTo>
                    <a:pt x="3" y="61"/>
                    <a:pt x="3" y="61"/>
                    <a:pt x="2" y="60"/>
                  </a:cubicBezTo>
                  <a:cubicBezTo>
                    <a:pt x="2" y="60"/>
                    <a:pt x="2" y="60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0" y="52"/>
                    <a:pt x="0" y="45"/>
                    <a:pt x="1" y="39"/>
                  </a:cubicBezTo>
                  <a:cubicBezTo>
                    <a:pt x="1" y="35"/>
                    <a:pt x="3" y="33"/>
                    <a:pt x="5" y="30"/>
                  </a:cubicBezTo>
                  <a:cubicBezTo>
                    <a:pt x="7" y="28"/>
                    <a:pt x="10" y="25"/>
                    <a:pt x="13" y="24"/>
                  </a:cubicBezTo>
                  <a:cubicBezTo>
                    <a:pt x="13" y="24"/>
                    <a:pt x="14" y="24"/>
                    <a:pt x="14" y="24"/>
                  </a:cubicBezTo>
                  <a:cubicBezTo>
                    <a:pt x="14" y="24"/>
                    <a:pt x="14" y="24"/>
                    <a:pt x="15" y="24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9" y="23"/>
                    <a:pt x="23" y="23"/>
                    <a:pt x="27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32" y="23"/>
                    <a:pt x="35" y="23"/>
                    <a:pt x="38" y="23"/>
                  </a:cubicBezTo>
                  <a:cubicBezTo>
                    <a:pt x="40" y="23"/>
                    <a:pt x="42" y="23"/>
                    <a:pt x="44" y="23"/>
                  </a:cubicBezTo>
                  <a:cubicBezTo>
                    <a:pt x="46" y="23"/>
                    <a:pt x="48" y="23"/>
                    <a:pt x="50" y="23"/>
                  </a:cubicBezTo>
                  <a:cubicBezTo>
                    <a:pt x="51" y="23"/>
                    <a:pt x="51" y="23"/>
                    <a:pt x="52" y="23"/>
                  </a:cubicBezTo>
                  <a:cubicBezTo>
                    <a:pt x="56" y="23"/>
                    <a:pt x="59" y="23"/>
                    <a:pt x="63" y="23"/>
                  </a:cubicBezTo>
                  <a:cubicBezTo>
                    <a:pt x="66" y="22"/>
                    <a:pt x="70" y="22"/>
                    <a:pt x="74" y="22"/>
                  </a:cubicBezTo>
                  <a:cubicBezTo>
                    <a:pt x="75" y="22"/>
                    <a:pt x="77" y="22"/>
                    <a:pt x="79" y="22"/>
                  </a:cubicBezTo>
                  <a:cubicBezTo>
                    <a:pt x="79" y="18"/>
                    <a:pt x="79" y="15"/>
                    <a:pt x="81" y="11"/>
                  </a:cubicBezTo>
                  <a:cubicBezTo>
                    <a:pt x="81" y="9"/>
                    <a:pt x="83" y="8"/>
                    <a:pt x="84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7" y="4"/>
                    <a:pt x="89" y="2"/>
                    <a:pt x="92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92" y="0"/>
                    <a:pt x="93" y="0"/>
                    <a:pt x="93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101" y="3"/>
                    <a:pt x="108" y="8"/>
                    <a:pt x="114" y="12"/>
                  </a:cubicBezTo>
                  <a:cubicBezTo>
                    <a:pt x="115" y="13"/>
                    <a:pt x="116" y="13"/>
                    <a:pt x="116" y="14"/>
                  </a:cubicBezTo>
                  <a:cubicBezTo>
                    <a:pt x="122" y="18"/>
                    <a:pt x="128" y="22"/>
                    <a:pt x="134" y="26"/>
                  </a:cubicBezTo>
                  <a:cubicBezTo>
                    <a:pt x="136" y="27"/>
                    <a:pt x="139" y="29"/>
                    <a:pt x="141" y="31"/>
                  </a:cubicBezTo>
                  <a:cubicBezTo>
                    <a:pt x="142" y="31"/>
                    <a:pt x="142" y="32"/>
                    <a:pt x="142" y="32"/>
                  </a:cubicBezTo>
                  <a:cubicBezTo>
                    <a:pt x="142" y="33"/>
                    <a:pt x="142" y="33"/>
                    <a:pt x="142" y="34"/>
                  </a:cubicBezTo>
                  <a:cubicBezTo>
                    <a:pt x="137" y="40"/>
                    <a:pt x="131" y="45"/>
                    <a:pt x="125" y="51"/>
                  </a:cubicBezTo>
                  <a:cubicBezTo>
                    <a:pt x="124" y="52"/>
                    <a:pt x="122" y="53"/>
                    <a:pt x="121" y="55"/>
                  </a:cubicBezTo>
                  <a:cubicBezTo>
                    <a:pt x="119" y="57"/>
                    <a:pt x="117" y="59"/>
                    <a:pt x="115" y="60"/>
                  </a:cubicBezTo>
                  <a:cubicBezTo>
                    <a:pt x="110" y="65"/>
                    <a:pt x="105" y="70"/>
                    <a:pt x="100" y="74"/>
                  </a:cubicBezTo>
                  <a:cubicBezTo>
                    <a:pt x="100" y="75"/>
                    <a:pt x="99" y="75"/>
                    <a:pt x="99" y="75"/>
                  </a:cubicBezTo>
                  <a:cubicBezTo>
                    <a:pt x="98" y="76"/>
                    <a:pt x="97" y="77"/>
                    <a:pt x="95" y="78"/>
                  </a:cubicBezTo>
                  <a:cubicBezTo>
                    <a:pt x="95" y="78"/>
                    <a:pt x="95" y="78"/>
                    <a:pt x="94" y="79"/>
                  </a:cubicBezTo>
                  <a:cubicBezTo>
                    <a:pt x="92" y="81"/>
                    <a:pt x="90" y="82"/>
                    <a:pt x="88" y="84"/>
                  </a:cubicBezTo>
                  <a:cubicBezTo>
                    <a:pt x="87" y="84"/>
                    <a:pt x="87" y="84"/>
                    <a:pt x="87" y="84"/>
                  </a:cubicBezTo>
                  <a:close/>
                  <a:moveTo>
                    <a:pt x="84" y="66"/>
                  </a:moveTo>
                  <a:cubicBezTo>
                    <a:pt x="84" y="67"/>
                    <a:pt x="84" y="68"/>
                    <a:pt x="84" y="69"/>
                  </a:cubicBezTo>
                  <a:cubicBezTo>
                    <a:pt x="84" y="69"/>
                    <a:pt x="84" y="69"/>
                    <a:pt x="84" y="69"/>
                  </a:cubicBezTo>
                  <a:cubicBezTo>
                    <a:pt x="85" y="72"/>
                    <a:pt x="86" y="77"/>
                    <a:pt x="88" y="79"/>
                  </a:cubicBezTo>
                  <a:cubicBezTo>
                    <a:pt x="89" y="79"/>
                    <a:pt x="90" y="78"/>
                    <a:pt x="92" y="76"/>
                  </a:cubicBezTo>
                  <a:cubicBezTo>
                    <a:pt x="92" y="76"/>
                    <a:pt x="93" y="76"/>
                    <a:pt x="93" y="75"/>
                  </a:cubicBezTo>
                  <a:cubicBezTo>
                    <a:pt x="94" y="74"/>
                    <a:pt x="96" y="73"/>
                    <a:pt x="97" y="73"/>
                  </a:cubicBezTo>
                  <a:cubicBezTo>
                    <a:pt x="97" y="72"/>
                    <a:pt x="96" y="71"/>
                    <a:pt x="96" y="70"/>
                  </a:cubicBezTo>
                  <a:cubicBezTo>
                    <a:pt x="96" y="70"/>
                    <a:pt x="96" y="70"/>
                    <a:pt x="96" y="70"/>
                  </a:cubicBezTo>
                  <a:cubicBezTo>
                    <a:pt x="95" y="71"/>
                    <a:pt x="94" y="72"/>
                    <a:pt x="93" y="72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2" y="74"/>
                    <a:pt x="91" y="74"/>
                    <a:pt x="90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90" y="75"/>
                    <a:pt x="90" y="74"/>
                    <a:pt x="89" y="74"/>
                  </a:cubicBezTo>
                  <a:cubicBezTo>
                    <a:pt x="89" y="74"/>
                    <a:pt x="89" y="74"/>
                    <a:pt x="89" y="73"/>
                  </a:cubicBezTo>
                  <a:cubicBezTo>
                    <a:pt x="89" y="72"/>
                    <a:pt x="90" y="71"/>
                    <a:pt x="91" y="70"/>
                  </a:cubicBezTo>
                  <a:cubicBezTo>
                    <a:pt x="92" y="70"/>
                    <a:pt x="92" y="70"/>
                    <a:pt x="92" y="70"/>
                  </a:cubicBezTo>
                  <a:cubicBezTo>
                    <a:pt x="92" y="69"/>
                    <a:pt x="92" y="69"/>
                    <a:pt x="93" y="69"/>
                  </a:cubicBezTo>
                  <a:cubicBezTo>
                    <a:pt x="95" y="67"/>
                    <a:pt x="95" y="66"/>
                    <a:pt x="95" y="66"/>
                  </a:cubicBezTo>
                  <a:cubicBezTo>
                    <a:pt x="95" y="66"/>
                    <a:pt x="95" y="66"/>
                    <a:pt x="95" y="66"/>
                  </a:cubicBezTo>
                  <a:cubicBezTo>
                    <a:pt x="95" y="63"/>
                    <a:pt x="94" y="60"/>
                    <a:pt x="94" y="56"/>
                  </a:cubicBezTo>
                  <a:cubicBezTo>
                    <a:pt x="92" y="58"/>
                    <a:pt x="90" y="60"/>
                    <a:pt x="89" y="61"/>
                  </a:cubicBezTo>
                  <a:cubicBezTo>
                    <a:pt x="88" y="62"/>
                    <a:pt x="87" y="63"/>
                    <a:pt x="87" y="63"/>
                  </a:cubicBezTo>
                  <a:cubicBezTo>
                    <a:pt x="86" y="64"/>
                    <a:pt x="85" y="65"/>
                    <a:pt x="84" y="66"/>
                  </a:cubicBezTo>
                  <a:close/>
                  <a:moveTo>
                    <a:pt x="97" y="50"/>
                  </a:moveTo>
                  <a:cubicBezTo>
                    <a:pt x="97" y="57"/>
                    <a:pt x="98" y="63"/>
                    <a:pt x="100" y="70"/>
                  </a:cubicBezTo>
                  <a:cubicBezTo>
                    <a:pt x="104" y="66"/>
                    <a:pt x="109" y="62"/>
                    <a:pt x="113" y="58"/>
                  </a:cubicBezTo>
                  <a:cubicBezTo>
                    <a:pt x="115" y="56"/>
                    <a:pt x="117" y="54"/>
                    <a:pt x="119" y="52"/>
                  </a:cubicBezTo>
                  <a:cubicBezTo>
                    <a:pt x="120" y="50"/>
                    <a:pt x="122" y="49"/>
                    <a:pt x="123" y="48"/>
                  </a:cubicBezTo>
                  <a:cubicBezTo>
                    <a:pt x="128" y="43"/>
                    <a:pt x="134" y="38"/>
                    <a:pt x="138" y="33"/>
                  </a:cubicBezTo>
                  <a:cubicBezTo>
                    <a:pt x="136" y="31"/>
                    <a:pt x="136" y="31"/>
                    <a:pt x="136" y="31"/>
                  </a:cubicBezTo>
                  <a:cubicBezTo>
                    <a:pt x="129" y="27"/>
                    <a:pt x="122" y="22"/>
                    <a:pt x="115" y="17"/>
                  </a:cubicBezTo>
                  <a:cubicBezTo>
                    <a:pt x="114" y="16"/>
                    <a:pt x="113" y="16"/>
                    <a:pt x="112" y="15"/>
                  </a:cubicBezTo>
                  <a:cubicBezTo>
                    <a:pt x="107" y="11"/>
                    <a:pt x="101" y="7"/>
                    <a:pt x="95" y="4"/>
                  </a:cubicBezTo>
                  <a:cubicBezTo>
                    <a:pt x="96" y="5"/>
                    <a:pt x="96" y="6"/>
                    <a:pt x="96" y="7"/>
                  </a:cubicBezTo>
                  <a:cubicBezTo>
                    <a:pt x="97" y="12"/>
                    <a:pt x="98" y="17"/>
                    <a:pt x="96" y="22"/>
                  </a:cubicBezTo>
                  <a:cubicBezTo>
                    <a:pt x="97" y="22"/>
                    <a:pt x="97" y="23"/>
                    <a:pt x="96" y="23"/>
                  </a:cubicBezTo>
                  <a:cubicBezTo>
                    <a:pt x="96" y="24"/>
                    <a:pt x="96" y="24"/>
                    <a:pt x="95" y="24"/>
                  </a:cubicBezTo>
                  <a:cubicBezTo>
                    <a:pt x="89" y="25"/>
                    <a:pt x="83" y="26"/>
                    <a:pt x="76" y="26"/>
                  </a:cubicBezTo>
                  <a:cubicBezTo>
                    <a:pt x="72" y="26"/>
                    <a:pt x="69" y="26"/>
                    <a:pt x="65" y="26"/>
                  </a:cubicBezTo>
                  <a:cubicBezTo>
                    <a:pt x="62" y="26"/>
                    <a:pt x="58" y="26"/>
                    <a:pt x="55" y="26"/>
                  </a:cubicBezTo>
                  <a:cubicBezTo>
                    <a:pt x="54" y="26"/>
                    <a:pt x="53" y="26"/>
                    <a:pt x="52" y="26"/>
                  </a:cubicBezTo>
                  <a:cubicBezTo>
                    <a:pt x="49" y="26"/>
                    <a:pt x="46" y="26"/>
                    <a:pt x="43" y="26"/>
                  </a:cubicBezTo>
                  <a:cubicBezTo>
                    <a:pt x="40" y="26"/>
                    <a:pt x="37" y="26"/>
                    <a:pt x="34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0" y="26"/>
                    <a:pt x="27" y="26"/>
                    <a:pt x="24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7"/>
                    <a:pt x="17" y="27"/>
                    <a:pt x="14" y="28"/>
                  </a:cubicBezTo>
                  <a:cubicBezTo>
                    <a:pt x="14" y="28"/>
                    <a:pt x="14" y="29"/>
                    <a:pt x="14" y="29"/>
                  </a:cubicBezTo>
                  <a:cubicBezTo>
                    <a:pt x="12" y="32"/>
                    <a:pt x="12" y="36"/>
                    <a:pt x="12" y="39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1"/>
                  </a:cubicBezTo>
                  <a:cubicBezTo>
                    <a:pt x="11" y="45"/>
                    <a:pt x="11" y="49"/>
                    <a:pt x="14" y="49"/>
                  </a:cubicBezTo>
                  <a:cubicBezTo>
                    <a:pt x="15" y="50"/>
                    <a:pt x="16" y="50"/>
                    <a:pt x="18" y="50"/>
                  </a:cubicBezTo>
                  <a:cubicBezTo>
                    <a:pt x="19" y="50"/>
                    <a:pt x="20" y="50"/>
                    <a:pt x="22" y="50"/>
                  </a:cubicBezTo>
                  <a:cubicBezTo>
                    <a:pt x="22" y="50"/>
                    <a:pt x="23" y="49"/>
                    <a:pt x="24" y="49"/>
                  </a:cubicBezTo>
                  <a:cubicBezTo>
                    <a:pt x="26" y="49"/>
                    <a:pt x="29" y="49"/>
                    <a:pt x="31" y="49"/>
                  </a:cubicBezTo>
                  <a:cubicBezTo>
                    <a:pt x="33" y="49"/>
                    <a:pt x="36" y="49"/>
                    <a:pt x="38" y="49"/>
                  </a:cubicBezTo>
                  <a:cubicBezTo>
                    <a:pt x="40" y="49"/>
                    <a:pt x="43" y="49"/>
                    <a:pt x="45" y="49"/>
                  </a:cubicBezTo>
                  <a:cubicBezTo>
                    <a:pt x="46" y="48"/>
                    <a:pt x="46" y="48"/>
                    <a:pt x="47" y="47"/>
                  </a:cubicBezTo>
                  <a:cubicBezTo>
                    <a:pt x="47" y="47"/>
                    <a:pt x="47" y="47"/>
                    <a:pt x="48" y="47"/>
                  </a:cubicBezTo>
                  <a:cubicBezTo>
                    <a:pt x="48" y="47"/>
                    <a:pt x="49" y="47"/>
                    <a:pt x="49" y="48"/>
                  </a:cubicBezTo>
                  <a:cubicBezTo>
                    <a:pt x="49" y="48"/>
                    <a:pt x="49" y="48"/>
                    <a:pt x="49" y="48"/>
                  </a:cubicBezTo>
                  <a:cubicBezTo>
                    <a:pt x="53" y="48"/>
                    <a:pt x="57" y="48"/>
                    <a:pt x="61" y="47"/>
                  </a:cubicBezTo>
                  <a:cubicBezTo>
                    <a:pt x="63" y="47"/>
                    <a:pt x="66" y="47"/>
                    <a:pt x="68" y="47"/>
                  </a:cubicBezTo>
                  <a:cubicBezTo>
                    <a:pt x="72" y="46"/>
                    <a:pt x="76" y="46"/>
                    <a:pt x="82" y="45"/>
                  </a:cubicBezTo>
                  <a:cubicBezTo>
                    <a:pt x="83" y="45"/>
                    <a:pt x="84" y="45"/>
                    <a:pt x="85" y="45"/>
                  </a:cubicBezTo>
                  <a:cubicBezTo>
                    <a:pt x="87" y="44"/>
                    <a:pt x="90" y="44"/>
                    <a:pt x="92" y="44"/>
                  </a:cubicBezTo>
                  <a:cubicBezTo>
                    <a:pt x="93" y="43"/>
                    <a:pt x="94" y="43"/>
                    <a:pt x="94" y="43"/>
                  </a:cubicBezTo>
                  <a:cubicBezTo>
                    <a:pt x="94" y="43"/>
                    <a:pt x="95" y="43"/>
                    <a:pt x="95" y="43"/>
                  </a:cubicBezTo>
                  <a:cubicBezTo>
                    <a:pt x="96" y="43"/>
                    <a:pt x="97" y="43"/>
                    <a:pt x="97" y="44"/>
                  </a:cubicBezTo>
                  <a:cubicBezTo>
                    <a:pt x="97" y="45"/>
                    <a:pt x="97" y="47"/>
                    <a:pt x="97" y="48"/>
                  </a:cubicBezTo>
                  <a:cubicBezTo>
                    <a:pt x="97" y="48"/>
                    <a:pt x="98" y="48"/>
                    <a:pt x="98" y="49"/>
                  </a:cubicBezTo>
                  <a:cubicBezTo>
                    <a:pt x="98" y="49"/>
                    <a:pt x="98" y="50"/>
                    <a:pt x="97" y="50"/>
                  </a:cubicBezTo>
                  <a:cubicBezTo>
                    <a:pt x="97" y="50"/>
                    <a:pt x="97" y="50"/>
                    <a:pt x="97" y="50"/>
                  </a:cubicBezTo>
                  <a:close/>
                  <a:moveTo>
                    <a:pt x="61" y="58"/>
                  </a:moveTo>
                  <a:cubicBezTo>
                    <a:pt x="61" y="58"/>
                    <a:pt x="62" y="58"/>
                    <a:pt x="62" y="58"/>
                  </a:cubicBezTo>
                  <a:cubicBezTo>
                    <a:pt x="62" y="58"/>
                    <a:pt x="63" y="58"/>
                    <a:pt x="63" y="58"/>
                  </a:cubicBezTo>
                  <a:cubicBezTo>
                    <a:pt x="63" y="58"/>
                    <a:pt x="63" y="58"/>
                    <a:pt x="63" y="57"/>
                  </a:cubicBezTo>
                  <a:cubicBezTo>
                    <a:pt x="64" y="56"/>
                    <a:pt x="64" y="55"/>
                    <a:pt x="65" y="55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55"/>
                    <a:pt x="65" y="55"/>
                    <a:pt x="64" y="55"/>
                  </a:cubicBezTo>
                  <a:cubicBezTo>
                    <a:pt x="63" y="56"/>
                    <a:pt x="62" y="57"/>
                    <a:pt x="61" y="57"/>
                  </a:cubicBezTo>
                  <a:cubicBezTo>
                    <a:pt x="61" y="58"/>
                    <a:pt x="60" y="58"/>
                    <a:pt x="60" y="58"/>
                  </a:cubicBezTo>
                  <a:cubicBezTo>
                    <a:pt x="60" y="58"/>
                    <a:pt x="60" y="58"/>
                    <a:pt x="61" y="58"/>
                  </a:cubicBezTo>
                  <a:close/>
                  <a:moveTo>
                    <a:pt x="53" y="58"/>
                  </a:moveTo>
                  <a:cubicBezTo>
                    <a:pt x="54" y="58"/>
                    <a:pt x="55" y="58"/>
                    <a:pt x="55" y="58"/>
                  </a:cubicBezTo>
                  <a:cubicBezTo>
                    <a:pt x="56" y="57"/>
                    <a:pt x="58" y="56"/>
                    <a:pt x="59" y="55"/>
                  </a:cubicBezTo>
                  <a:cubicBezTo>
                    <a:pt x="60" y="55"/>
                    <a:pt x="60" y="55"/>
                    <a:pt x="60" y="54"/>
                  </a:cubicBezTo>
                  <a:cubicBezTo>
                    <a:pt x="62" y="53"/>
                    <a:pt x="63" y="53"/>
                    <a:pt x="64" y="52"/>
                  </a:cubicBezTo>
                  <a:cubicBezTo>
                    <a:pt x="64" y="52"/>
                    <a:pt x="64" y="52"/>
                    <a:pt x="64" y="51"/>
                  </a:cubicBezTo>
                  <a:cubicBezTo>
                    <a:pt x="65" y="51"/>
                    <a:pt x="66" y="51"/>
                    <a:pt x="66" y="50"/>
                  </a:cubicBezTo>
                  <a:cubicBezTo>
                    <a:pt x="65" y="50"/>
                    <a:pt x="62" y="51"/>
                    <a:pt x="62" y="51"/>
                  </a:cubicBezTo>
                  <a:cubicBezTo>
                    <a:pt x="62" y="51"/>
                    <a:pt x="62" y="51"/>
                    <a:pt x="62" y="51"/>
                  </a:cubicBezTo>
                  <a:cubicBezTo>
                    <a:pt x="60" y="53"/>
                    <a:pt x="58" y="55"/>
                    <a:pt x="56" y="56"/>
                  </a:cubicBezTo>
                  <a:cubicBezTo>
                    <a:pt x="55" y="57"/>
                    <a:pt x="54" y="57"/>
                    <a:pt x="54" y="58"/>
                  </a:cubicBezTo>
                  <a:cubicBezTo>
                    <a:pt x="54" y="58"/>
                    <a:pt x="54" y="58"/>
                    <a:pt x="53" y="58"/>
                  </a:cubicBezTo>
                  <a:close/>
                  <a:moveTo>
                    <a:pt x="32" y="53"/>
                  </a:moveTo>
                  <a:cubicBezTo>
                    <a:pt x="31" y="54"/>
                    <a:pt x="30" y="56"/>
                    <a:pt x="28" y="57"/>
                  </a:cubicBezTo>
                  <a:cubicBezTo>
                    <a:pt x="28" y="58"/>
                    <a:pt x="28" y="58"/>
                    <a:pt x="27" y="58"/>
                  </a:cubicBezTo>
                  <a:cubicBezTo>
                    <a:pt x="28" y="58"/>
                    <a:pt x="29" y="58"/>
                    <a:pt x="30" y="58"/>
                  </a:cubicBezTo>
                  <a:cubicBezTo>
                    <a:pt x="31" y="57"/>
                    <a:pt x="32" y="56"/>
                    <a:pt x="33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5" y="54"/>
                    <a:pt x="37" y="53"/>
                    <a:pt x="38" y="53"/>
                  </a:cubicBezTo>
                  <a:cubicBezTo>
                    <a:pt x="36" y="53"/>
                    <a:pt x="34" y="53"/>
                    <a:pt x="32" y="53"/>
                  </a:cubicBezTo>
                  <a:close/>
                  <a:moveTo>
                    <a:pt x="49" y="58"/>
                  </a:moveTo>
                  <a:cubicBezTo>
                    <a:pt x="50" y="57"/>
                    <a:pt x="51" y="56"/>
                    <a:pt x="52" y="55"/>
                  </a:cubicBezTo>
                  <a:cubicBezTo>
                    <a:pt x="52" y="55"/>
                    <a:pt x="53" y="55"/>
                    <a:pt x="53" y="55"/>
                  </a:cubicBezTo>
                  <a:cubicBezTo>
                    <a:pt x="53" y="54"/>
                    <a:pt x="54" y="54"/>
                    <a:pt x="54" y="54"/>
                  </a:cubicBezTo>
                  <a:cubicBezTo>
                    <a:pt x="56" y="53"/>
                    <a:pt x="57" y="52"/>
                    <a:pt x="58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6" y="53"/>
                    <a:pt x="53" y="54"/>
                    <a:pt x="51" y="55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50" y="56"/>
                    <a:pt x="49" y="57"/>
                    <a:pt x="48" y="57"/>
                  </a:cubicBezTo>
                  <a:cubicBezTo>
                    <a:pt x="47" y="58"/>
                    <a:pt x="47" y="58"/>
                    <a:pt x="47" y="58"/>
                  </a:cubicBezTo>
                  <a:cubicBezTo>
                    <a:pt x="48" y="58"/>
                    <a:pt x="48" y="58"/>
                    <a:pt x="49" y="58"/>
                  </a:cubicBezTo>
                  <a:close/>
                  <a:moveTo>
                    <a:pt x="15" y="58"/>
                  </a:moveTo>
                  <a:cubicBezTo>
                    <a:pt x="16" y="58"/>
                    <a:pt x="17" y="58"/>
                    <a:pt x="18" y="58"/>
                  </a:cubicBezTo>
                  <a:cubicBezTo>
                    <a:pt x="19" y="57"/>
                    <a:pt x="19" y="57"/>
                    <a:pt x="20" y="56"/>
                  </a:cubicBezTo>
                  <a:cubicBezTo>
                    <a:pt x="20" y="56"/>
                    <a:pt x="20" y="56"/>
                    <a:pt x="21" y="56"/>
                  </a:cubicBezTo>
                  <a:cubicBezTo>
                    <a:pt x="22" y="55"/>
                    <a:pt x="23" y="54"/>
                    <a:pt x="24" y="53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1" y="53"/>
                    <a:pt x="20" y="53"/>
                    <a:pt x="20" y="53"/>
                  </a:cubicBezTo>
                  <a:cubicBezTo>
                    <a:pt x="18" y="55"/>
                    <a:pt x="17" y="56"/>
                    <a:pt x="15" y="57"/>
                  </a:cubicBezTo>
                  <a:cubicBezTo>
                    <a:pt x="15" y="57"/>
                    <a:pt x="15" y="58"/>
                    <a:pt x="15" y="58"/>
                  </a:cubicBezTo>
                  <a:close/>
                  <a:moveTo>
                    <a:pt x="12" y="52"/>
                  </a:moveTo>
                  <a:cubicBezTo>
                    <a:pt x="11" y="53"/>
                    <a:pt x="11" y="54"/>
                    <a:pt x="10" y="55"/>
                  </a:cubicBezTo>
                  <a:cubicBezTo>
                    <a:pt x="10" y="55"/>
                    <a:pt x="9" y="55"/>
                    <a:pt x="9" y="56"/>
                  </a:cubicBezTo>
                  <a:cubicBezTo>
                    <a:pt x="8" y="56"/>
                    <a:pt x="8" y="57"/>
                    <a:pt x="8" y="57"/>
                  </a:cubicBezTo>
                  <a:cubicBezTo>
                    <a:pt x="8" y="57"/>
                    <a:pt x="7" y="58"/>
                    <a:pt x="7" y="58"/>
                  </a:cubicBezTo>
                  <a:cubicBezTo>
                    <a:pt x="8" y="58"/>
                    <a:pt x="9" y="58"/>
                    <a:pt x="10" y="58"/>
                  </a:cubicBezTo>
                  <a:cubicBezTo>
                    <a:pt x="12" y="56"/>
                    <a:pt x="14" y="55"/>
                    <a:pt x="16" y="53"/>
                  </a:cubicBezTo>
                  <a:cubicBezTo>
                    <a:pt x="15" y="53"/>
                    <a:pt x="13" y="53"/>
                    <a:pt x="12" y="52"/>
                  </a:cubicBezTo>
                  <a:close/>
                  <a:moveTo>
                    <a:pt x="41" y="58"/>
                  </a:moveTo>
                  <a:cubicBezTo>
                    <a:pt x="42" y="58"/>
                    <a:pt x="42" y="58"/>
                    <a:pt x="43" y="58"/>
                  </a:cubicBezTo>
                  <a:cubicBezTo>
                    <a:pt x="43" y="58"/>
                    <a:pt x="43" y="58"/>
                    <a:pt x="43" y="58"/>
                  </a:cubicBezTo>
                  <a:cubicBezTo>
                    <a:pt x="44" y="56"/>
                    <a:pt x="46" y="55"/>
                    <a:pt x="47" y="54"/>
                  </a:cubicBezTo>
                  <a:cubicBezTo>
                    <a:pt x="47" y="54"/>
                    <a:pt x="48" y="54"/>
                    <a:pt x="48" y="53"/>
                  </a:cubicBezTo>
                  <a:cubicBezTo>
                    <a:pt x="49" y="53"/>
                    <a:pt x="50" y="52"/>
                    <a:pt x="51" y="52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49" y="52"/>
                    <a:pt x="48" y="52"/>
                    <a:pt x="46" y="52"/>
                  </a:cubicBezTo>
                  <a:cubicBezTo>
                    <a:pt x="45" y="53"/>
                    <a:pt x="44" y="54"/>
                    <a:pt x="43" y="55"/>
                  </a:cubicBezTo>
                  <a:cubicBezTo>
                    <a:pt x="42" y="55"/>
                    <a:pt x="41" y="56"/>
                    <a:pt x="41" y="57"/>
                  </a:cubicBezTo>
                  <a:cubicBezTo>
                    <a:pt x="40" y="57"/>
                    <a:pt x="40" y="57"/>
                    <a:pt x="40" y="58"/>
                  </a:cubicBezTo>
                  <a:cubicBezTo>
                    <a:pt x="40" y="58"/>
                    <a:pt x="41" y="58"/>
                    <a:pt x="41" y="58"/>
                  </a:cubicBezTo>
                  <a:close/>
                  <a:moveTo>
                    <a:pt x="84" y="57"/>
                  </a:moveTo>
                  <a:cubicBezTo>
                    <a:pt x="84" y="57"/>
                    <a:pt x="84" y="57"/>
                    <a:pt x="84" y="57"/>
                  </a:cubicBezTo>
                  <a:cubicBezTo>
                    <a:pt x="84" y="57"/>
                    <a:pt x="84" y="57"/>
                    <a:pt x="84" y="58"/>
                  </a:cubicBezTo>
                  <a:cubicBezTo>
                    <a:pt x="85" y="57"/>
                    <a:pt x="86" y="56"/>
                    <a:pt x="87" y="55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90" y="52"/>
                    <a:pt x="92" y="51"/>
                    <a:pt x="93" y="50"/>
                  </a:cubicBezTo>
                  <a:cubicBezTo>
                    <a:pt x="93" y="49"/>
                    <a:pt x="93" y="48"/>
                    <a:pt x="93" y="47"/>
                  </a:cubicBezTo>
                  <a:cubicBezTo>
                    <a:pt x="92" y="48"/>
                    <a:pt x="90" y="49"/>
                    <a:pt x="89" y="51"/>
                  </a:cubicBezTo>
                  <a:cubicBezTo>
                    <a:pt x="89" y="52"/>
                    <a:pt x="88" y="52"/>
                    <a:pt x="88" y="52"/>
                  </a:cubicBezTo>
                  <a:cubicBezTo>
                    <a:pt x="86" y="54"/>
                    <a:pt x="85" y="55"/>
                    <a:pt x="84" y="57"/>
                  </a:cubicBezTo>
                  <a:close/>
                  <a:moveTo>
                    <a:pt x="84" y="48"/>
                  </a:moveTo>
                  <a:cubicBezTo>
                    <a:pt x="84" y="48"/>
                    <a:pt x="84" y="48"/>
                    <a:pt x="84" y="49"/>
                  </a:cubicBezTo>
                  <a:cubicBezTo>
                    <a:pt x="85" y="49"/>
                    <a:pt x="84" y="50"/>
                    <a:pt x="84" y="50"/>
                  </a:cubicBezTo>
                  <a:cubicBezTo>
                    <a:pt x="81" y="53"/>
                    <a:pt x="77" y="55"/>
                    <a:pt x="74" y="57"/>
                  </a:cubicBezTo>
                  <a:cubicBezTo>
                    <a:pt x="74" y="57"/>
                    <a:pt x="74" y="57"/>
                    <a:pt x="74" y="57"/>
                  </a:cubicBezTo>
                  <a:cubicBezTo>
                    <a:pt x="76" y="57"/>
                    <a:pt x="78" y="57"/>
                    <a:pt x="80" y="57"/>
                  </a:cubicBezTo>
                  <a:cubicBezTo>
                    <a:pt x="80" y="56"/>
                    <a:pt x="81" y="56"/>
                    <a:pt x="81" y="55"/>
                  </a:cubicBezTo>
                  <a:cubicBezTo>
                    <a:pt x="81" y="55"/>
                    <a:pt x="82" y="55"/>
                    <a:pt x="82" y="55"/>
                  </a:cubicBezTo>
                  <a:cubicBezTo>
                    <a:pt x="83" y="53"/>
                    <a:pt x="85" y="51"/>
                    <a:pt x="86" y="49"/>
                  </a:cubicBezTo>
                  <a:cubicBezTo>
                    <a:pt x="86" y="49"/>
                    <a:pt x="87" y="49"/>
                    <a:pt x="87" y="48"/>
                  </a:cubicBezTo>
                  <a:cubicBezTo>
                    <a:pt x="87" y="48"/>
                    <a:pt x="88" y="48"/>
                    <a:pt x="88" y="47"/>
                  </a:cubicBezTo>
                  <a:cubicBezTo>
                    <a:pt x="87" y="47"/>
                    <a:pt x="86" y="48"/>
                    <a:pt x="85" y="48"/>
                  </a:cubicBezTo>
                  <a:cubicBezTo>
                    <a:pt x="85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lose/>
                  <a:moveTo>
                    <a:pt x="9" y="31"/>
                  </a:moveTo>
                  <a:cubicBezTo>
                    <a:pt x="9" y="31"/>
                    <a:pt x="9" y="31"/>
                    <a:pt x="9" y="31"/>
                  </a:cubicBezTo>
                  <a:cubicBezTo>
                    <a:pt x="6" y="33"/>
                    <a:pt x="5" y="36"/>
                    <a:pt x="4" y="40"/>
                  </a:cubicBezTo>
                  <a:cubicBezTo>
                    <a:pt x="3" y="45"/>
                    <a:pt x="4" y="50"/>
                    <a:pt x="5" y="55"/>
                  </a:cubicBezTo>
                  <a:cubicBezTo>
                    <a:pt x="5" y="55"/>
                    <a:pt x="5" y="55"/>
                    <a:pt x="6" y="55"/>
                  </a:cubicBezTo>
                  <a:cubicBezTo>
                    <a:pt x="6" y="54"/>
                    <a:pt x="6" y="54"/>
                    <a:pt x="7" y="54"/>
                  </a:cubicBezTo>
                  <a:cubicBezTo>
                    <a:pt x="8" y="53"/>
                    <a:pt x="9" y="52"/>
                    <a:pt x="10" y="51"/>
                  </a:cubicBezTo>
                  <a:cubicBezTo>
                    <a:pt x="10" y="51"/>
                    <a:pt x="9" y="50"/>
                    <a:pt x="9" y="50"/>
                  </a:cubicBezTo>
                  <a:cubicBezTo>
                    <a:pt x="7" y="48"/>
                    <a:pt x="8" y="43"/>
                    <a:pt x="8" y="40"/>
                  </a:cubicBezTo>
                  <a:cubicBezTo>
                    <a:pt x="8" y="39"/>
                    <a:pt x="8" y="39"/>
                    <a:pt x="8" y="38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8" y="36"/>
                    <a:pt x="9" y="33"/>
                    <a:pt x="9" y="31"/>
                  </a:cubicBezTo>
                  <a:close/>
                  <a:moveTo>
                    <a:pt x="28" y="53"/>
                  </a:moveTo>
                  <a:cubicBezTo>
                    <a:pt x="28" y="53"/>
                    <a:pt x="28" y="53"/>
                    <a:pt x="27" y="53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7" y="54"/>
                    <a:pt x="28" y="53"/>
                    <a:pt x="28" y="53"/>
                  </a:cubicBezTo>
                  <a:close/>
                  <a:moveTo>
                    <a:pt x="93" y="53"/>
                  </a:moveTo>
                  <a:cubicBezTo>
                    <a:pt x="93" y="53"/>
                    <a:pt x="93" y="54"/>
                    <a:pt x="94" y="54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lose/>
                  <a:moveTo>
                    <a:pt x="69" y="50"/>
                  </a:moveTo>
                  <a:cubicBezTo>
                    <a:pt x="69" y="50"/>
                    <a:pt x="69" y="50"/>
                    <a:pt x="69" y="50"/>
                  </a:cubicBezTo>
                  <a:cubicBezTo>
                    <a:pt x="69" y="52"/>
                    <a:pt x="68" y="53"/>
                    <a:pt x="67" y="54"/>
                  </a:cubicBezTo>
                  <a:cubicBezTo>
                    <a:pt x="68" y="53"/>
                    <a:pt x="68" y="53"/>
                    <a:pt x="69" y="52"/>
                  </a:cubicBezTo>
                  <a:cubicBezTo>
                    <a:pt x="70" y="51"/>
                    <a:pt x="72" y="51"/>
                    <a:pt x="73" y="50"/>
                  </a:cubicBezTo>
                  <a:cubicBezTo>
                    <a:pt x="71" y="50"/>
                    <a:pt x="70" y="50"/>
                    <a:pt x="69" y="50"/>
                  </a:cubicBezTo>
                  <a:close/>
                  <a:moveTo>
                    <a:pt x="77" y="49"/>
                  </a:moveTo>
                  <a:cubicBezTo>
                    <a:pt x="77" y="49"/>
                    <a:pt x="77" y="50"/>
                    <a:pt x="77" y="50"/>
                  </a:cubicBezTo>
                  <a:cubicBezTo>
                    <a:pt x="77" y="50"/>
                    <a:pt x="78" y="49"/>
                    <a:pt x="78" y="49"/>
                  </a:cubicBezTo>
                  <a:cubicBezTo>
                    <a:pt x="78" y="49"/>
                    <a:pt x="77" y="49"/>
                    <a:pt x="77" y="49"/>
                  </a:cubicBezTo>
                  <a:close/>
                  <a:moveTo>
                    <a:pt x="82" y="17"/>
                  </a:moveTo>
                  <a:cubicBezTo>
                    <a:pt x="82" y="19"/>
                    <a:pt x="82" y="20"/>
                    <a:pt x="82" y="22"/>
                  </a:cubicBezTo>
                  <a:cubicBezTo>
                    <a:pt x="83" y="22"/>
                    <a:pt x="84" y="22"/>
                    <a:pt x="85" y="22"/>
                  </a:cubicBezTo>
                  <a:cubicBezTo>
                    <a:pt x="86" y="21"/>
                    <a:pt x="87" y="20"/>
                    <a:pt x="88" y="19"/>
                  </a:cubicBezTo>
                  <a:cubicBezTo>
                    <a:pt x="88" y="19"/>
                    <a:pt x="89" y="19"/>
                    <a:pt x="89" y="19"/>
                  </a:cubicBezTo>
                  <a:cubicBezTo>
                    <a:pt x="89" y="19"/>
                    <a:pt x="89" y="19"/>
                    <a:pt x="89" y="19"/>
                  </a:cubicBezTo>
                  <a:cubicBezTo>
                    <a:pt x="91" y="18"/>
                    <a:pt x="92" y="17"/>
                    <a:pt x="93" y="16"/>
                  </a:cubicBezTo>
                  <a:cubicBezTo>
                    <a:pt x="93" y="16"/>
                    <a:pt x="93" y="15"/>
                    <a:pt x="94" y="15"/>
                  </a:cubicBezTo>
                  <a:cubicBezTo>
                    <a:pt x="93" y="14"/>
                    <a:pt x="93" y="12"/>
                    <a:pt x="93" y="11"/>
                  </a:cubicBezTo>
                  <a:cubicBezTo>
                    <a:pt x="92" y="12"/>
                    <a:pt x="91" y="13"/>
                    <a:pt x="90" y="13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7" y="15"/>
                    <a:pt x="85" y="17"/>
                    <a:pt x="84" y="17"/>
                  </a:cubicBezTo>
                  <a:cubicBezTo>
                    <a:pt x="83" y="17"/>
                    <a:pt x="83" y="17"/>
                    <a:pt x="83" y="17"/>
                  </a:cubicBezTo>
                  <a:cubicBezTo>
                    <a:pt x="83" y="17"/>
                    <a:pt x="83" y="17"/>
                    <a:pt x="82" y="17"/>
                  </a:cubicBezTo>
                  <a:close/>
                  <a:moveTo>
                    <a:pt x="94" y="19"/>
                  </a:moveTo>
                  <a:cubicBezTo>
                    <a:pt x="93" y="20"/>
                    <a:pt x="92" y="20"/>
                    <a:pt x="91" y="21"/>
                  </a:cubicBezTo>
                  <a:cubicBezTo>
                    <a:pt x="91" y="21"/>
                    <a:pt x="91" y="21"/>
                    <a:pt x="91" y="21"/>
                  </a:cubicBezTo>
                  <a:cubicBezTo>
                    <a:pt x="92" y="21"/>
                    <a:pt x="93" y="21"/>
                    <a:pt x="93" y="21"/>
                  </a:cubicBezTo>
                  <a:cubicBezTo>
                    <a:pt x="94" y="20"/>
                    <a:pt x="94" y="20"/>
                    <a:pt x="94" y="19"/>
                  </a:cubicBezTo>
                  <a:close/>
                  <a:moveTo>
                    <a:pt x="84" y="13"/>
                  </a:moveTo>
                  <a:cubicBezTo>
                    <a:pt x="84" y="14"/>
                    <a:pt x="83" y="14"/>
                    <a:pt x="83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4" y="13"/>
                    <a:pt x="85" y="13"/>
                    <a:pt x="86" y="12"/>
                  </a:cubicBezTo>
                  <a:cubicBezTo>
                    <a:pt x="87" y="12"/>
                    <a:pt x="87" y="12"/>
                    <a:pt x="87" y="11"/>
                  </a:cubicBezTo>
                  <a:cubicBezTo>
                    <a:pt x="89" y="10"/>
                    <a:pt x="91" y="9"/>
                    <a:pt x="93" y="8"/>
                  </a:cubicBezTo>
                  <a:cubicBezTo>
                    <a:pt x="93" y="8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1" y="7"/>
                    <a:pt x="91" y="7"/>
                  </a:cubicBezTo>
                  <a:cubicBezTo>
                    <a:pt x="91" y="8"/>
                    <a:pt x="91" y="8"/>
                    <a:pt x="91" y="8"/>
                  </a:cubicBezTo>
                  <a:cubicBezTo>
                    <a:pt x="90" y="8"/>
                    <a:pt x="89" y="9"/>
                    <a:pt x="88" y="10"/>
                  </a:cubicBezTo>
                  <a:cubicBezTo>
                    <a:pt x="88" y="10"/>
                    <a:pt x="88" y="10"/>
                    <a:pt x="88" y="10"/>
                  </a:cubicBezTo>
                  <a:cubicBezTo>
                    <a:pt x="87" y="10"/>
                    <a:pt x="87" y="11"/>
                    <a:pt x="86" y="11"/>
                  </a:cubicBezTo>
                  <a:cubicBezTo>
                    <a:pt x="86" y="12"/>
                    <a:pt x="85" y="13"/>
                    <a:pt x="84" y="13"/>
                  </a:cubicBezTo>
                  <a:close/>
                  <a:moveTo>
                    <a:pt x="91" y="4"/>
                  </a:moveTo>
                  <a:cubicBezTo>
                    <a:pt x="92" y="4"/>
                    <a:pt x="92" y="5"/>
                    <a:pt x="92" y="5"/>
                  </a:cubicBezTo>
                  <a:cubicBezTo>
                    <a:pt x="92" y="4"/>
                    <a:pt x="92" y="4"/>
                    <a:pt x="92" y="4"/>
                  </a:cubicBezTo>
                  <a:cubicBezTo>
                    <a:pt x="92" y="4"/>
                    <a:pt x="92" y="4"/>
                    <a:pt x="91" y="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lIns="68589" tIns="34295" rIns="68589" bIns="34295"/>
            <a:lstStyle/>
            <a:p>
              <a:endParaRPr lang="zh-CN" altLang="en-US"/>
            </a:p>
          </p:txBody>
        </p:sp>
      </p:grpSp>
      <p:pic>
        <p:nvPicPr>
          <p:cNvPr id="22" name="Picture 4" descr="diandong-28jqw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5989" y="1750935"/>
            <a:ext cx="3207662" cy="2152920"/>
          </a:xfrm>
          <a:prstGeom prst="rect">
            <a:avLst/>
          </a:prstGeom>
          <a:solidFill>
            <a:srgbClr val="66FF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菱形 1"/>
          <p:cNvSpPr/>
          <p:nvPr/>
        </p:nvSpPr>
        <p:spPr>
          <a:xfrm>
            <a:off x="2825926" y="2068135"/>
            <a:ext cx="403001" cy="782586"/>
          </a:xfrm>
          <a:prstGeom prst="diamond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流程图: 数据 2"/>
          <p:cNvSpPr/>
          <p:nvPr/>
        </p:nvSpPr>
        <p:spPr>
          <a:xfrm rot="17426259">
            <a:off x="3049908" y="2680639"/>
            <a:ext cx="1575140" cy="385645"/>
          </a:xfrm>
          <a:prstGeom prst="flowChartInputOutpu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114083" y="2170778"/>
            <a:ext cx="1569660" cy="646331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3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伸缩门</a:t>
            </a:r>
          </a:p>
        </p:txBody>
      </p:sp>
      <p:sp>
        <p:nvSpPr>
          <p:cNvPr id="11" name="WordArt 18"/>
          <p:cNvSpPr>
            <a:spLocks noChangeArrowheads="1" noChangeShapeType="1" noTextEdit="1"/>
          </p:cNvSpPr>
          <p:nvPr/>
        </p:nvSpPr>
        <p:spPr bwMode="auto">
          <a:xfrm>
            <a:off x="322457" y="742722"/>
            <a:ext cx="2099085" cy="1237867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4798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黑体"/>
                <a:ea typeface="黑体"/>
              </a:rPr>
              <a:t>找一找</a:t>
            </a:r>
            <a:endParaRPr lang="zh-CN" altLang="en-US" sz="4798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黑体"/>
              <a:ea typeface="黑体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492775" y="774227"/>
            <a:ext cx="798870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0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从下面</a:t>
            </a:r>
            <a:r>
              <a:rPr lang="zh-CN" altLang="en-US" sz="30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的图片中</a:t>
            </a:r>
            <a:r>
              <a:rPr lang="zh-CN" altLang="en-US" sz="30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，试着找出你</a:t>
            </a:r>
            <a:r>
              <a:rPr lang="zh-CN" altLang="en-US" sz="30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熟悉</a:t>
            </a:r>
            <a:r>
              <a:rPr lang="zh-CN" altLang="en-US" sz="30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的图形。</a:t>
            </a:r>
            <a:endParaRPr lang="zh-CN" altLang="en-US" sz="3000" b="1" u="none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8" name="Picture 4" descr="P100009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157" b="20211"/>
          <a:stretch/>
        </p:blipFill>
        <p:spPr bwMode="auto">
          <a:xfrm>
            <a:off x="5441002" y="1785225"/>
            <a:ext cx="4008120" cy="1737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" name="Group 30"/>
          <p:cNvGrpSpPr>
            <a:grpSpLocks/>
          </p:cNvGrpSpPr>
          <p:nvPr/>
        </p:nvGrpSpPr>
        <p:grpSpPr bwMode="auto">
          <a:xfrm>
            <a:off x="7554604" y="2355494"/>
            <a:ext cx="1356996" cy="719137"/>
            <a:chOff x="612" y="845"/>
            <a:chExt cx="862" cy="453"/>
          </a:xfrm>
        </p:grpSpPr>
        <p:sp>
          <p:nvSpPr>
            <p:cNvPr id="20" name="Line 9"/>
            <p:cNvSpPr>
              <a:spLocks noChangeShapeType="1"/>
            </p:cNvSpPr>
            <p:nvPr/>
          </p:nvSpPr>
          <p:spPr bwMode="auto">
            <a:xfrm flipH="1">
              <a:off x="612" y="845"/>
              <a:ext cx="454" cy="22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Line 10"/>
            <p:cNvSpPr>
              <a:spLocks noChangeShapeType="1"/>
            </p:cNvSpPr>
            <p:nvPr/>
          </p:nvSpPr>
          <p:spPr bwMode="auto">
            <a:xfrm flipH="1">
              <a:off x="1066" y="1071"/>
              <a:ext cx="408" cy="22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Line 11"/>
            <p:cNvSpPr>
              <a:spLocks noChangeShapeType="1"/>
            </p:cNvSpPr>
            <p:nvPr/>
          </p:nvSpPr>
          <p:spPr bwMode="auto">
            <a:xfrm>
              <a:off x="612" y="1071"/>
              <a:ext cx="454" cy="22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Line 12"/>
            <p:cNvSpPr>
              <a:spLocks noChangeShapeType="1"/>
            </p:cNvSpPr>
            <p:nvPr/>
          </p:nvSpPr>
          <p:spPr bwMode="auto">
            <a:xfrm>
              <a:off x="1066" y="845"/>
              <a:ext cx="408" cy="22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5" name="Group 31"/>
          <p:cNvGrpSpPr>
            <a:grpSpLocks/>
          </p:cNvGrpSpPr>
          <p:nvPr/>
        </p:nvGrpSpPr>
        <p:grpSpPr bwMode="auto">
          <a:xfrm>
            <a:off x="6088066" y="2369903"/>
            <a:ext cx="1356996" cy="719137"/>
            <a:chOff x="612" y="845"/>
            <a:chExt cx="862" cy="453"/>
          </a:xfrm>
        </p:grpSpPr>
        <p:sp>
          <p:nvSpPr>
            <p:cNvPr id="26" name="Line 9"/>
            <p:cNvSpPr>
              <a:spLocks noChangeShapeType="1"/>
            </p:cNvSpPr>
            <p:nvPr/>
          </p:nvSpPr>
          <p:spPr bwMode="auto">
            <a:xfrm flipH="1">
              <a:off x="612" y="845"/>
              <a:ext cx="454" cy="22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" name="Line 10"/>
            <p:cNvSpPr>
              <a:spLocks noChangeShapeType="1"/>
            </p:cNvSpPr>
            <p:nvPr/>
          </p:nvSpPr>
          <p:spPr bwMode="auto">
            <a:xfrm flipH="1">
              <a:off x="1066" y="1071"/>
              <a:ext cx="408" cy="22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Line 11"/>
            <p:cNvSpPr>
              <a:spLocks noChangeShapeType="1"/>
            </p:cNvSpPr>
            <p:nvPr/>
          </p:nvSpPr>
          <p:spPr bwMode="auto">
            <a:xfrm>
              <a:off x="612" y="1071"/>
              <a:ext cx="454" cy="22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" name="Line 12"/>
            <p:cNvSpPr>
              <a:spLocks noChangeShapeType="1"/>
            </p:cNvSpPr>
            <p:nvPr/>
          </p:nvSpPr>
          <p:spPr bwMode="auto">
            <a:xfrm>
              <a:off x="1066" y="845"/>
              <a:ext cx="408" cy="22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30" name="Picture 23" descr="Trade_200810275683939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53329" y="4061949"/>
            <a:ext cx="2769065" cy="2559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" name="Group 53"/>
          <p:cNvGrpSpPr>
            <a:grpSpLocks/>
          </p:cNvGrpSpPr>
          <p:nvPr/>
        </p:nvGrpSpPr>
        <p:grpSpPr bwMode="auto">
          <a:xfrm>
            <a:off x="9449122" y="4151097"/>
            <a:ext cx="816144" cy="2405634"/>
            <a:chOff x="839" y="2387"/>
            <a:chExt cx="544" cy="1814"/>
          </a:xfrm>
        </p:grpSpPr>
        <p:sp>
          <p:nvSpPr>
            <p:cNvPr id="32" name="Line 41"/>
            <p:cNvSpPr>
              <a:spLocks noChangeShapeType="1"/>
            </p:cNvSpPr>
            <p:nvPr/>
          </p:nvSpPr>
          <p:spPr bwMode="auto">
            <a:xfrm>
              <a:off x="884" y="2387"/>
              <a:ext cx="499" cy="72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3" name="Line 42"/>
            <p:cNvSpPr>
              <a:spLocks noChangeShapeType="1"/>
            </p:cNvSpPr>
            <p:nvPr/>
          </p:nvSpPr>
          <p:spPr bwMode="auto">
            <a:xfrm>
              <a:off x="839" y="3294"/>
              <a:ext cx="544" cy="90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4" name="Line 43"/>
            <p:cNvSpPr>
              <a:spLocks noChangeShapeType="1"/>
            </p:cNvSpPr>
            <p:nvPr/>
          </p:nvSpPr>
          <p:spPr bwMode="auto">
            <a:xfrm flipH="1">
              <a:off x="839" y="2387"/>
              <a:ext cx="45" cy="90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" name="Line 44"/>
            <p:cNvSpPr>
              <a:spLocks noChangeShapeType="1"/>
            </p:cNvSpPr>
            <p:nvPr/>
          </p:nvSpPr>
          <p:spPr bwMode="auto">
            <a:xfrm flipH="1">
              <a:off x="1383" y="3113"/>
              <a:ext cx="0" cy="10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6" name="矩形 35"/>
          <p:cNvSpPr/>
          <p:nvPr/>
        </p:nvSpPr>
        <p:spPr>
          <a:xfrm>
            <a:off x="9626306" y="2105048"/>
            <a:ext cx="2031325" cy="646331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36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瓷砖图案</a:t>
            </a:r>
            <a:endParaRPr lang="zh-CN" altLang="en-US" sz="36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6538941" y="5813078"/>
            <a:ext cx="2031326" cy="646331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36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楼梯护栏</a:t>
            </a:r>
            <a:endParaRPr lang="zh-CN" altLang="en-US" sz="36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05649" y="4543096"/>
            <a:ext cx="3663182" cy="923330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平行四边形</a:t>
            </a:r>
            <a:endParaRPr lang="zh-CN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38" name="图片 3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5771" y="4322095"/>
            <a:ext cx="3049877" cy="1465006"/>
          </a:xfrm>
          <a:prstGeom prst="rect">
            <a:avLst/>
          </a:prstGeom>
        </p:spPr>
      </p:pic>
      <p:sp>
        <p:nvSpPr>
          <p:cNvPr id="10" name="平行四边形 9"/>
          <p:cNvSpPr/>
          <p:nvPr/>
        </p:nvSpPr>
        <p:spPr>
          <a:xfrm>
            <a:off x="1675989" y="4757243"/>
            <a:ext cx="2772443" cy="639133"/>
          </a:xfrm>
          <a:prstGeom prst="parallelogram">
            <a:avLst>
              <a:gd name="adj" fmla="val 52067"/>
            </a:avLst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573980" y="4533519"/>
            <a:ext cx="976459" cy="1042158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38"/>
          <p:cNvSpPr/>
          <p:nvPr/>
        </p:nvSpPr>
        <p:spPr>
          <a:xfrm>
            <a:off x="2166249" y="5804467"/>
            <a:ext cx="2031326" cy="646331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36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汽车车标</a:t>
            </a:r>
          </a:p>
        </p:txBody>
      </p:sp>
    </p:spTree>
    <p:extLst>
      <p:ext uri="{BB962C8B-B14F-4D97-AF65-F5344CB8AC3E}">
        <p14:creationId xmlns:p14="http://schemas.microsoft.com/office/powerpoint/2010/main" xmlns="" val="1981239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 animBg="1"/>
      <p:bldP spid="3" grpId="0" animBg="1"/>
      <p:bldP spid="12" grpId="0"/>
      <p:bldP spid="11" grpId="0" animBg="1"/>
      <p:bldP spid="13" grpId="0"/>
      <p:bldP spid="36" grpId="0"/>
      <p:bldP spid="37" grpId="0"/>
      <p:bldP spid="5" grpId="0"/>
      <p:bldP spid="10" grpId="0" animBg="1"/>
      <p:bldP spid="14" grpId="0" animBg="1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482224"/>
            <a:ext cx="12192000" cy="33855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1000">
                <a:schemeClr val="accent1">
                  <a:lumMod val="45000"/>
                  <a:lumOff val="55000"/>
                </a:schemeClr>
              </a:gs>
              <a:gs pos="86000">
                <a:srgbClr val="0070C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zh-CN" altLang="en-US" sz="1600" b="1" dirty="0">
              <a:solidFill>
                <a:srgbClr val="00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</p:txBody>
      </p: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0" y="-1588"/>
            <a:ext cx="2505075" cy="523875"/>
            <a:chOff x="0" y="-65"/>
            <a:chExt cx="1578" cy="330"/>
          </a:xfrm>
        </p:grpSpPr>
        <p:sp>
          <p:nvSpPr>
            <p:cNvPr id="7" name="Rectangle 33"/>
            <p:cNvSpPr>
              <a:spLocks noChangeArrowheads="1"/>
            </p:cNvSpPr>
            <p:nvPr/>
          </p:nvSpPr>
          <p:spPr bwMode="auto">
            <a:xfrm>
              <a:off x="288" y="-65"/>
              <a:ext cx="1140" cy="330"/>
            </a:xfrm>
            <a:prstGeom prst="rect">
              <a:avLst/>
            </a:prstGeom>
            <a:noFill/>
            <a:ln w="38100" cmpd="dbl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defTabSz="914400">
                <a:buFont typeface="Arial" charset="0"/>
                <a:buNone/>
                <a:defRPr/>
              </a:pPr>
              <a:r>
                <a:rPr lang="zh-CN" altLang="en-US" sz="28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楷体" pitchFamily="49" charset="-122"/>
                  <a:ea typeface="楷体" pitchFamily="49" charset="-122"/>
                </a:rPr>
                <a:t>导入</a:t>
              </a:r>
              <a:r>
                <a:rPr lang="zh-CN" altLang="en-US" sz="28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楷体" pitchFamily="49" charset="-122"/>
                  <a:ea typeface="楷体" pitchFamily="49" charset="-122"/>
                </a:rPr>
                <a:t>新知</a:t>
              </a:r>
              <a:endPara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endParaRPr>
            </a:p>
          </p:txBody>
        </p:sp>
        <p:sp>
          <p:nvSpPr>
            <p:cNvPr id="8" name="Freeform 9"/>
            <p:cNvSpPr>
              <a:spLocks noEditPoints="1"/>
            </p:cNvSpPr>
            <p:nvPr/>
          </p:nvSpPr>
          <p:spPr bwMode="auto">
            <a:xfrm>
              <a:off x="1240" y="0"/>
              <a:ext cx="338" cy="221"/>
            </a:xfrm>
            <a:custGeom>
              <a:avLst/>
              <a:gdLst>
                <a:gd name="T0" fmla="*/ 2147483647 w 142"/>
                <a:gd name="T1" fmla="*/ 2147483647 h 84"/>
                <a:gd name="T2" fmla="*/ 2147483647 w 142"/>
                <a:gd name="T3" fmla="*/ 2147483647 h 84"/>
                <a:gd name="T4" fmla="*/ 2147483647 w 142"/>
                <a:gd name="T5" fmla="*/ 2147483647 h 84"/>
                <a:gd name="T6" fmla="*/ 2147483647 w 142"/>
                <a:gd name="T7" fmla="*/ 2147483647 h 84"/>
                <a:gd name="T8" fmla="*/ 2147483647 w 142"/>
                <a:gd name="T9" fmla="*/ 2147483647 h 84"/>
                <a:gd name="T10" fmla="*/ 2147483647 w 142"/>
                <a:gd name="T11" fmla="*/ 2147483647 h 84"/>
                <a:gd name="T12" fmla="*/ 2147483647 w 142"/>
                <a:gd name="T13" fmla="*/ 2147483647 h 84"/>
                <a:gd name="T14" fmla="*/ 2147483647 w 142"/>
                <a:gd name="T15" fmla="*/ 2147483647 h 84"/>
                <a:gd name="T16" fmla="*/ 2147483647 w 142"/>
                <a:gd name="T17" fmla="*/ 2147483647 h 84"/>
                <a:gd name="T18" fmla="*/ 2147483647 w 142"/>
                <a:gd name="T19" fmla="*/ 2147483647 h 84"/>
                <a:gd name="T20" fmla="*/ 2147483647 w 142"/>
                <a:gd name="T21" fmla="*/ 2147483647 h 84"/>
                <a:gd name="T22" fmla="*/ 2147483647 w 142"/>
                <a:gd name="T23" fmla="*/ 2147483647 h 84"/>
                <a:gd name="T24" fmla="*/ 2147483647 w 142"/>
                <a:gd name="T25" fmla="*/ 2147483647 h 84"/>
                <a:gd name="T26" fmla="*/ 2147483647 w 142"/>
                <a:gd name="T27" fmla="*/ 2147483647 h 84"/>
                <a:gd name="T28" fmla="*/ 2147483647 w 142"/>
                <a:gd name="T29" fmla="*/ 2147483647 h 84"/>
                <a:gd name="T30" fmla="*/ 2147483647 w 142"/>
                <a:gd name="T31" fmla="*/ 2147483647 h 84"/>
                <a:gd name="T32" fmla="*/ 2147483647 w 142"/>
                <a:gd name="T33" fmla="*/ 2147483647 h 84"/>
                <a:gd name="T34" fmla="*/ 2147483647 w 142"/>
                <a:gd name="T35" fmla="*/ 2147483647 h 84"/>
                <a:gd name="T36" fmla="*/ 2147483647 w 142"/>
                <a:gd name="T37" fmla="*/ 2147483647 h 84"/>
                <a:gd name="T38" fmla="*/ 2147483647 w 142"/>
                <a:gd name="T39" fmla="*/ 2147483647 h 84"/>
                <a:gd name="T40" fmla="*/ 2147483647 w 142"/>
                <a:gd name="T41" fmla="*/ 2147483647 h 84"/>
                <a:gd name="T42" fmla="*/ 2147483647 w 142"/>
                <a:gd name="T43" fmla="*/ 2147483647 h 84"/>
                <a:gd name="T44" fmla="*/ 2147483647 w 142"/>
                <a:gd name="T45" fmla="*/ 2147483647 h 84"/>
                <a:gd name="T46" fmla="*/ 2147483647 w 142"/>
                <a:gd name="T47" fmla="*/ 2147483647 h 84"/>
                <a:gd name="T48" fmla="*/ 2147483647 w 142"/>
                <a:gd name="T49" fmla="*/ 2147483647 h 84"/>
                <a:gd name="T50" fmla="*/ 2147483647 w 142"/>
                <a:gd name="T51" fmla="*/ 2147483647 h 84"/>
                <a:gd name="T52" fmla="*/ 2147483647 w 142"/>
                <a:gd name="T53" fmla="*/ 2147483647 h 84"/>
                <a:gd name="T54" fmla="*/ 2147483647 w 142"/>
                <a:gd name="T55" fmla="*/ 2147483647 h 84"/>
                <a:gd name="T56" fmla="*/ 2147483647 w 142"/>
                <a:gd name="T57" fmla="*/ 2147483647 h 84"/>
                <a:gd name="T58" fmla="*/ 2147483647 w 142"/>
                <a:gd name="T59" fmla="*/ 2147483647 h 84"/>
                <a:gd name="T60" fmla="*/ 2147483647 w 142"/>
                <a:gd name="T61" fmla="*/ 2147483647 h 84"/>
                <a:gd name="T62" fmla="*/ 2147483647 w 142"/>
                <a:gd name="T63" fmla="*/ 2147483647 h 84"/>
                <a:gd name="T64" fmla="*/ 2147483647 w 142"/>
                <a:gd name="T65" fmla="*/ 2147483647 h 84"/>
                <a:gd name="T66" fmla="*/ 2147483647 w 142"/>
                <a:gd name="T67" fmla="*/ 2147483647 h 84"/>
                <a:gd name="T68" fmla="*/ 2147483647 w 142"/>
                <a:gd name="T69" fmla="*/ 2147483647 h 84"/>
                <a:gd name="T70" fmla="*/ 2147483647 w 142"/>
                <a:gd name="T71" fmla="*/ 2147483647 h 84"/>
                <a:gd name="T72" fmla="*/ 2147483647 w 142"/>
                <a:gd name="T73" fmla="*/ 2147483647 h 84"/>
                <a:gd name="T74" fmla="*/ 2147483647 w 142"/>
                <a:gd name="T75" fmla="*/ 2147483647 h 84"/>
                <a:gd name="T76" fmla="*/ 2147483647 w 142"/>
                <a:gd name="T77" fmla="*/ 2147483647 h 84"/>
                <a:gd name="T78" fmla="*/ 2147483647 w 142"/>
                <a:gd name="T79" fmla="*/ 2147483647 h 84"/>
                <a:gd name="T80" fmla="*/ 2147483647 w 142"/>
                <a:gd name="T81" fmla="*/ 2147483647 h 84"/>
                <a:gd name="T82" fmla="*/ 2147483647 w 142"/>
                <a:gd name="T83" fmla="*/ 2147483647 h 84"/>
                <a:gd name="T84" fmla="*/ 2147483647 w 142"/>
                <a:gd name="T85" fmla="*/ 2147483647 h 84"/>
                <a:gd name="T86" fmla="*/ 2147483647 w 142"/>
                <a:gd name="T87" fmla="*/ 2147483647 h 84"/>
                <a:gd name="T88" fmla="*/ 2147483647 w 142"/>
                <a:gd name="T89" fmla="*/ 2147483647 h 84"/>
                <a:gd name="T90" fmla="*/ 2147483647 w 142"/>
                <a:gd name="T91" fmla="*/ 2147483647 h 84"/>
                <a:gd name="T92" fmla="*/ 2147483647 w 142"/>
                <a:gd name="T93" fmla="*/ 2147483647 h 84"/>
                <a:gd name="T94" fmla="*/ 2147483647 w 142"/>
                <a:gd name="T95" fmla="*/ 2147483647 h 84"/>
                <a:gd name="T96" fmla="*/ 2147483647 w 142"/>
                <a:gd name="T97" fmla="*/ 2147483647 h 84"/>
                <a:gd name="T98" fmla="*/ 2147483647 w 142"/>
                <a:gd name="T99" fmla="*/ 2147483647 h 84"/>
                <a:gd name="T100" fmla="*/ 2147483647 w 142"/>
                <a:gd name="T101" fmla="*/ 2147483647 h 84"/>
                <a:gd name="T102" fmla="*/ 2147483647 w 142"/>
                <a:gd name="T103" fmla="*/ 2147483647 h 84"/>
                <a:gd name="T104" fmla="*/ 2147483647 w 142"/>
                <a:gd name="T105" fmla="*/ 2147483647 h 8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42"/>
                <a:gd name="T160" fmla="*/ 0 h 84"/>
                <a:gd name="T161" fmla="*/ 142 w 142"/>
                <a:gd name="T162" fmla="*/ 84 h 8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42" h="84">
                  <a:moveTo>
                    <a:pt x="87" y="84"/>
                  </a:moveTo>
                  <a:cubicBezTo>
                    <a:pt x="86" y="84"/>
                    <a:pt x="86" y="84"/>
                    <a:pt x="85" y="83"/>
                  </a:cubicBezTo>
                  <a:cubicBezTo>
                    <a:pt x="85" y="83"/>
                    <a:pt x="85" y="82"/>
                    <a:pt x="85" y="82"/>
                  </a:cubicBezTo>
                  <a:cubicBezTo>
                    <a:pt x="85" y="81"/>
                    <a:pt x="85" y="81"/>
                    <a:pt x="85" y="81"/>
                  </a:cubicBezTo>
                  <a:cubicBezTo>
                    <a:pt x="84" y="80"/>
                    <a:pt x="83" y="79"/>
                    <a:pt x="83" y="78"/>
                  </a:cubicBezTo>
                  <a:cubicBezTo>
                    <a:pt x="82" y="75"/>
                    <a:pt x="82" y="72"/>
                    <a:pt x="81" y="70"/>
                  </a:cubicBezTo>
                  <a:cubicBezTo>
                    <a:pt x="81" y="67"/>
                    <a:pt x="81" y="64"/>
                    <a:pt x="81" y="62"/>
                  </a:cubicBezTo>
                  <a:cubicBezTo>
                    <a:pt x="81" y="61"/>
                    <a:pt x="81" y="61"/>
                    <a:pt x="81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60"/>
                    <a:pt x="81" y="60"/>
                    <a:pt x="80" y="60"/>
                  </a:cubicBezTo>
                  <a:cubicBezTo>
                    <a:pt x="80" y="60"/>
                    <a:pt x="80" y="60"/>
                    <a:pt x="79" y="60"/>
                  </a:cubicBezTo>
                  <a:cubicBezTo>
                    <a:pt x="79" y="60"/>
                    <a:pt x="79" y="60"/>
                    <a:pt x="79" y="60"/>
                  </a:cubicBezTo>
                  <a:cubicBezTo>
                    <a:pt x="74" y="61"/>
                    <a:pt x="69" y="61"/>
                    <a:pt x="64" y="61"/>
                  </a:cubicBezTo>
                  <a:cubicBezTo>
                    <a:pt x="62" y="62"/>
                    <a:pt x="61" y="62"/>
                    <a:pt x="59" y="62"/>
                  </a:cubicBezTo>
                  <a:cubicBezTo>
                    <a:pt x="56" y="62"/>
                    <a:pt x="53" y="61"/>
                    <a:pt x="50" y="61"/>
                  </a:cubicBezTo>
                  <a:cubicBezTo>
                    <a:pt x="48" y="61"/>
                    <a:pt x="46" y="61"/>
                    <a:pt x="44" y="61"/>
                  </a:cubicBezTo>
                  <a:cubicBezTo>
                    <a:pt x="43" y="61"/>
                    <a:pt x="42" y="61"/>
                    <a:pt x="41" y="61"/>
                  </a:cubicBezTo>
                  <a:cubicBezTo>
                    <a:pt x="39" y="61"/>
                    <a:pt x="36" y="61"/>
                    <a:pt x="33" y="61"/>
                  </a:cubicBezTo>
                  <a:cubicBezTo>
                    <a:pt x="31" y="61"/>
                    <a:pt x="28" y="61"/>
                    <a:pt x="25" y="61"/>
                  </a:cubicBezTo>
                  <a:cubicBezTo>
                    <a:pt x="25" y="61"/>
                    <a:pt x="24" y="61"/>
                    <a:pt x="24" y="61"/>
                  </a:cubicBezTo>
                  <a:cubicBezTo>
                    <a:pt x="24" y="62"/>
                    <a:pt x="23" y="62"/>
                    <a:pt x="23" y="63"/>
                  </a:cubicBezTo>
                  <a:cubicBezTo>
                    <a:pt x="23" y="63"/>
                    <a:pt x="22" y="63"/>
                    <a:pt x="22" y="63"/>
                  </a:cubicBezTo>
                  <a:cubicBezTo>
                    <a:pt x="22" y="63"/>
                    <a:pt x="21" y="63"/>
                    <a:pt x="21" y="62"/>
                  </a:cubicBezTo>
                  <a:cubicBezTo>
                    <a:pt x="21" y="62"/>
                    <a:pt x="21" y="62"/>
                    <a:pt x="21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9" y="62"/>
                    <a:pt x="19" y="62"/>
                    <a:pt x="18" y="62"/>
                  </a:cubicBezTo>
                  <a:cubicBezTo>
                    <a:pt x="18" y="62"/>
                    <a:pt x="18" y="62"/>
                    <a:pt x="18" y="62"/>
                  </a:cubicBezTo>
                  <a:cubicBezTo>
                    <a:pt x="17" y="62"/>
                    <a:pt x="17" y="62"/>
                    <a:pt x="17" y="61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15" y="61"/>
                    <a:pt x="13" y="61"/>
                    <a:pt x="12" y="61"/>
                  </a:cubicBezTo>
                  <a:cubicBezTo>
                    <a:pt x="11" y="61"/>
                    <a:pt x="11" y="61"/>
                    <a:pt x="11" y="61"/>
                  </a:cubicBezTo>
                  <a:cubicBezTo>
                    <a:pt x="11" y="61"/>
                    <a:pt x="10" y="62"/>
                    <a:pt x="10" y="62"/>
                  </a:cubicBezTo>
                  <a:cubicBezTo>
                    <a:pt x="10" y="62"/>
                    <a:pt x="10" y="62"/>
                    <a:pt x="9" y="62"/>
                  </a:cubicBezTo>
                  <a:cubicBezTo>
                    <a:pt x="9" y="62"/>
                    <a:pt x="9" y="62"/>
                    <a:pt x="8" y="62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7" y="61"/>
                    <a:pt x="6" y="61"/>
                    <a:pt x="5" y="61"/>
                  </a:cubicBezTo>
                  <a:cubicBezTo>
                    <a:pt x="5" y="61"/>
                    <a:pt x="5" y="61"/>
                    <a:pt x="5" y="61"/>
                  </a:cubicBezTo>
                  <a:cubicBezTo>
                    <a:pt x="5" y="61"/>
                    <a:pt x="4" y="61"/>
                    <a:pt x="4" y="61"/>
                  </a:cubicBezTo>
                  <a:cubicBezTo>
                    <a:pt x="4" y="61"/>
                    <a:pt x="4" y="61"/>
                    <a:pt x="3" y="61"/>
                  </a:cubicBezTo>
                  <a:cubicBezTo>
                    <a:pt x="3" y="61"/>
                    <a:pt x="3" y="61"/>
                    <a:pt x="2" y="60"/>
                  </a:cubicBezTo>
                  <a:cubicBezTo>
                    <a:pt x="2" y="60"/>
                    <a:pt x="2" y="60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0" y="52"/>
                    <a:pt x="0" y="45"/>
                    <a:pt x="1" y="39"/>
                  </a:cubicBezTo>
                  <a:cubicBezTo>
                    <a:pt x="1" y="35"/>
                    <a:pt x="3" y="33"/>
                    <a:pt x="5" y="30"/>
                  </a:cubicBezTo>
                  <a:cubicBezTo>
                    <a:pt x="7" y="28"/>
                    <a:pt x="10" y="25"/>
                    <a:pt x="13" y="24"/>
                  </a:cubicBezTo>
                  <a:cubicBezTo>
                    <a:pt x="13" y="24"/>
                    <a:pt x="14" y="24"/>
                    <a:pt x="14" y="24"/>
                  </a:cubicBezTo>
                  <a:cubicBezTo>
                    <a:pt x="14" y="24"/>
                    <a:pt x="14" y="24"/>
                    <a:pt x="15" y="24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9" y="23"/>
                    <a:pt x="23" y="23"/>
                    <a:pt x="27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32" y="23"/>
                    <a:pt x="35" y="23"/>
                    <a:pt x="38" y="23"/>
                  </a:cubicBezTo>
                  <a:cubicBezTo>
                    <a:pt x="40" y="23"/>
                    <a:pt x="42" y="23"/>
                    <a:pt x="44" y="23"/>
                  </a:cubicBezTo>
                  <a:cubicBezTo>
                    <a:pt x="46" y="23"/>
                    <a:pt x="48" y="23"/>
                    <a:pt x="50" y="23"/>
                  </a:cubicBezTo>
                  <a:cubicBezTo>
                    <a:pt x="51" y="23"/>
                    <a:pt x="51" y="23"/>
                    <a:pt x="52" y="23"/>
                  </a:cubicBezTo>
                  <a:cubicBezTo>
                    <a:pt x="56" y="23"/>
                    <a:pt x="59" y="23"/>
                    <a:pt x="63" y="23"/>
                  </a:cubicBezTo>
                  <a:cubicBezTo>
                    <a:pt x="66" y="22"/>
                    <a:pt x="70" y="22"/>
                    <a:pt x="74" y="22"/>
                  </a:cubicBezTo>
                  <a:cubicBezTo>
                    <a:pt x="75" y="22"/>
                    <a:pt x="77" y="22"/>
                    <a:pt x="79" y="22"/>
                  </a:cubicBezTo>
                  <a:cubicBezTo>
                    <a:pt x="79" y="18"/>
                    <a:pt x="79" y="15"/>
                    <a:pt x="81" y="11"/>
                  </a:cubicBezTo>
                  <a:cubicBezTo>
                    <a:pt x="81" y="9"/>
                    <a:pt x="83" y="8"/>
                    <a:pt x="84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7" y="4"/>
                    <a:pt x="89" y="2"/>
                    <a:pt x="92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92" y="0"/>
                    <a:pt x="93" y="0"/>
                    <a:pt x="93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101" y="3"/>
                    <a:pt x="108" y="8"/>
                    <a:pt x="114" y="12"/>
                  </a:cubicBezTo>
                  <a:cubicBezTo>
                    <a:pt x="115" y="13"/>
                    <a:pt x="116" y="13"/>
                    <a:pt x="116" y="14"/>
                  </a:cubicBezTo>
                  <a:cubicBezTo>
                    <a:pt x="122" y="18"/>
                    <a:pt x="128" y="22"/>
                    <a:pt x="134" y="26"/>
                  </a:cubicBezTo>
                  <a:cubicBezTo>
                    <a:pt x="136" y="27"/>
                    <a:pt x="139" y="29"/>
                    <a:pt x="141" y="31"/>
                  </a:cubicBezTo>
                  <a:cubicBezTo>
                    <a:pt x="142" y="31"/>
                    <a:pt x="142" y="32"/>
                    <a:pt x="142" y="32"/>
                  </a:cubicBezTo>
                  <a:cubicBezTo>
                    <a:pt x="142" y="33"/>
                    <a:pt x="142" y="33"/>
                    <a:pt x="142" y="34"/>
                  </a:cubicBezTo>
                  <a:cubicBezTo>
                    <a:pt x="137" y="40"/>
                    <a:pt x="131" y="45"/>
                    <a:pt x="125" y="51"/>
                  </a:cubicBezTo>
                  <a:cubicBezTo>
                    <a:pt x="124" y="52"/>
                    <a:pt x="122" y="53"/>
                    <a:pt x="121" y="55"/>
                  </a:cubicBezTo>
                  <a:cubicBezTo>
                    <a:pt x="119" y="57"/>
                    <a:pt x="117" y="59"/>
                    <a:pt x="115" y="60"/>
                  </a:cubicBezTo>
                  <a:cubicBezTo>
                    <a:pt x="110" y="65"/>
                    <a:pt x="105" y="70"/>
                    <a:pt x="100" y="74"/>
                  </a:cubicBezTo>
                  <a:cubicBezTo>
                    <a:pt x="100" y="75"/>
                    <a:pt x="99" y="75"/>
                    <a:pt x="99" y="75"/>
                  </a:cubicBezTo>
                  <a:cubicBezTo>
                    <a:pt x="98" y="76"/>
                    <a:pt x="97" y="77"/>
                    <a:pt x="95" y="78"/>
                  </a:cubicBezTo>
                  <a:cubicBezTo>
                    <a:pt x="95" y="78"/>
                    <a:pt x="95" y="78"/>
                    <a:pt x="94" y="79"/>
                  </a:cubicBezTo>
                  <a:cubicBezTo>
                    <a:pt x="92" y="81"/>
                    <a:pt x="90" y="82"/>
                    <a:pt x="88" y="84"/>
                  </a:cubicBezTo>
                  <a:cubicBezTo>
                    <a:pt x="87" y="84"/>
                    <a:pt x="87" y="84"/>
                    <a:pt x="87" y="84"/>
                  </a:cubicBezTo>
                  <a:close/>
                  <a:moveTo>
                    <a:pt x="84" y="66"/>
                  </a:moveTo>
                  <a:cubicBezTo>
                    <a:pt x="84" y="67"/>
                    <a:pt x="84" y="68"/>
                    <a:pt x="84" y="69"/>
                  </a:cubicBezTo>
                  <a:cubicBezTo>
                    <a:pt x="84" y="69"/>
                    <a:pt x="84" y="69"/>
                    <a:pt x="84" y="69"/>
                  </a:cubicBezTo>
                  <a:cubicBezTo>
                    <a:pt x="85" y="72"/>
                    <a:pt x="86" y="77"/>
                    <a:pt x="88" y="79"/>
                  </a:cubicBezTo>
                  <a:cubicBezTo>
                    <a:pt x="89" y="79"/>
                    <a:pt x="90" y="78"/>
                    <a:pt x="92" y="76"/>
                  </a:cubicBezTo>
                  <a:cubicBezTo>
                    <a:pt x="92" y="76"/>
                    <a:pt x="93" y="76"/>
                    <a:pt x="93" y="75"/>
                  </a:cubicBezTo>
                  <a:cubicBezTo>
                    <a:pt x="94" y="74"/>
                    <a:pt x="96" y="73"/>
                    <a:pt x="97" y="73"/>
                  </a:cubicBezTo>
                  <a:cubicBezTo>
                    <a:pt x="97" y="72"/>
                    <a:pt x="96" y="71"/>
                    <a:pt x="96" y="70"/>
                  </a:cubicBezTo>
                  <a:cubicBezTo>
                    <a:pt x="96" y="70"/>
                    <a:pt x="96" y="70"/>
                    <a:pt x="96" y="70"/>
                  </a:cubicBezTo>
                  <a:cubicBezTo>
                    <a:pt x="95" y="71"/>
                    <a:pt x="94" y="72"/>
                    <a:pt x="93" y="72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2" y="74"/>
                    <a:pt x="91" y="74"/>
                    <a:pt x="90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90" y="75"/>
                    <a:pt x="90" y="74"/>
                    <a:pt x="89" y="74"/>
                  </a:cubicBezTo>
                  <a:cubicBezTo>
                    <a:pt x="89" y="74"/>
                    <a:pt x="89" y="74"/>
                    <a:pt x="89" y="73"/>
                  </a:cubicBezTo>
                  <a:cubicBezTo>
                    <a:pt x="89" y="72"/>
                    <a:pt x="90" y="71"/>
                    <a:pt x="91" y="70"/>
                  </a:cubicBezTo>
                  <a:cubicBezTo>
                    <a:pt x="92" y="70"/>
                    <a:pt x="92" y="70"/>
                    <a:pt x="92" y="70"/>
                  </a:cubicBezTo>
                  <a:cubicBezTo>
                    <a:pt x="92" y="69"/>
                    <a:pt x="92" y="69"/>
                    <a:pt x="93" y="69"/>
                  </a:cubicBezTo>
                  <a:cubicBezTo>
                    <a:pt x="95" y="67"/>
                    <a:pt x="95" y="66"/>
                    <a:pt x="95" y="66"/>
                  </a:cubicBezTo>
                  <a:cubicBezTo>
                    <a:pt x="95" y="66"/>
                    <a:pt x="95" y="66"/>
                    <a:pt x="95" y="66"/>
                  </a:cubicBezTo>
                  <a:cubicBezTo>
                    <a:pt x="95" y="63"/>
                    <a:pt x="94" y="60"/>
                    <a:pt x="94" y="56"/>
                  </a:cubicBezTo>
                  <a:cubicBezTo>
                    <a:pt x="92" y="58"/>
                    <a:pt x="90" y="60"/>
                    <a:pt x="89" y="61"/>
                  </a:cubicBezTo>
                  <a:cubicBezTo>
                    <a:pt x="88" y="62"/>
                    <a:pt x="87" y="63"/>
                    <a:pt x="87" y="63"/>
                  </a:cubicBezTo>
                  <a:cubicBezTo>
                    <a:pt x="86" y="64"/>
                    <a:pt x="85" y="65"/>
                    <a:pt x="84" y="66"/>
                  </a:cubicBezTo>
                  <a:close/>
                  <a:moveTo>
                    <a:pt x="97" y="50"/>
                  </a:moveTo>
                  <a:cubicBezTo>
                    <a:pt x="97" y="57"/>
                    <a:pt x="98" y="63"/>
                    <a:pt x="100" y="70"/>
                  </a:cubicBezTo>
                  <a:cubicBezTo>
                    <a:pt x="104" y="66"/>
                    <a:pt x="109" y="62"/>
                    <a:pt x="113" y="58"/>
                  </a:cubicBezTo>
                  <a:cubicBezTo>
                    <a:pt x="115" y="56"/>
                    <a:pt x="117" y="54"/>
                    <a:pt x="119" y="52"/>
                  </a:cubicBezTo>
                  <a:cubicBezTo>
                    <a:pt x="120" y="50"/>
                    <a:pt x="122" y="49"/>
                    <a:pt x="123" y="48"/>
                  </a:cubicBezTo>
                  <a:cubicBezTo>
                    <a:pt x="128" y="43"/>
                    <a:pt x="134" y="38"/>
                    <a:pt x="138" y="33"/>
                  </a:cubicBezTo>
                  <a:cubicBezTo>
                    <a:pt x="136" y="31"/>
                    <a:pt x="136" y="31"/>
                    <a:pt x="136" y="31"/>
                  </a:cubicBezTo>
                  <a:cubicBezTo>
                    <a:pt x="129" y="27"/>
                    <a:pt x="122" y="22"/>
                    <a:pt x="115" y="17"/>
                  </a:cubicBezTo>
                  <a:cubicBezTo>
                    <a:pt x="114" y="16"/>
                    <a:pt x="113" y="16"/>
                    <a:pt x="112" y="15"/>
                  </a:cubicBezTo>
                  <a:cubicBezTo>
                    <a:pt x="107" y="11"/>
                    <a:pt x="101" y="7"/>
                    <a:pt x="95" y="4"/>
                  </a:cubicBezTo>
                  <a:cubicBezTo>
                    <a:pt x="96" y="5"/>
                    <a:pt x="96" y="6"/>
                    <a:pt x="96" y="7"/>
                  </a:cubicBezTo>
                  <a:cubicBezTo>
                    <a:pt x="97" y="12"/>
                    <a:pt x="98" y="17"/>
                    <a:pt x="96" y="22"/>
                  </a:cubicBezTo>
                  <a:cubicBezTo>
                    <a:pt x="97" y="22"/>
                    <a:pt x="97" y="23"/>
                    <a:pt x="96" y="23"/>
                  </a:cubicBezTo>
                  <a:cubicBezTo>
                    <a:pt x="96" y="24"/>
                    <a:pt x="96" y="24"/>
                    <a:pt x="95" y="24"/>
                  </a:cubicBezTo>
                  <a:cubicBezTo>
                    <a:pt x="89" y="25"/>
                    <a:pt x="83" y="26"/>
                    <a:pt x="76" y="26"/>
                  </a:cubicBezTo>
                  <a:cubicBezTo>
                    <a:pt x="72" y="26"/>
                    <a:pt x="69" y="26"/>
                    <a:pt x="65" y="26"/>
                  </a:cubicBezTo>
                  <a:cubicBezTo>
                    <a:pt x="62" y="26"/>
                    <a:pt x="58" y="26"/>
                    <a:pt x="55" y="26"/>
                  </a:cubicBezTo>
                  <a:cubicBezTo>
                    <a:pt x="54" y="26"/>
                    <a:pt x="53" y="26"/>
                    <a:pt x="52" y="26"/>
                  </a:cubicBezTo>
                  <a:cubicBezTo>
                    <a:pt x="49" y="26"/>
                    <a:pt x="46" y="26"/>
                    <a:pt x="43" y="26"/>
                  </a:cubicBezTo>
                  <a:cubicBezTo>
                    <a:pt x="40" y="26"/>
                    <a:pt x="37" y="26"/>
                    <a:pt x="34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0" y="26"/>
                    <a:pt x="27" y="26"/>
                    <a:pt x="24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7"/>
                    <a:pt x="17" y="27"/>
                    <a:pt x="14" y="28"/>
                  </a:cubicBezTo>
                  <a:cubicBezTo>
                    <a:pt x="14" y="28"/>
                    <a:pt x="14" y="29"/>
                    <a:pt x="14" y="29"/>
                  </a:cubicBezTo>
                  <a:cubicBezTo>
                    <a:pt x="12" y="32"/>
                    <a:pt x="12" y="36"/>
                    <a:pt x="12" y="39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1"/>
                  </a:cubicBezTo>
                  <a:cubicBezTo>
                    <a:pt x="11" y="45"/>
                    <a:pt x="11" y="49"/>
                    <a:pt x="14" y="49"/>
                  </a:cubicBezTo>
                  <a:cubicBezTo>
                    <a:pt x="15" y="50"/>
                    <a:pt x="16" y="50"/>
                    <a:pt x="18" y="50"/>
                  </a:cubicBezTo>
                  <a:cubicBezTo>
                    <a:pt x="19" y="50"/>
                    <a:pt x="20" y="50"/>
                    <a:pt x="22" y="50"/>
                  </a:cubicBezTo>
                  <a:cubicBezTo>
                    <a:pt x="22" y="50"/>
                    <a:pt x="23" y="49"/>
                    <a:pt x="24" y="49"/>
                  </a:cubicBezTo>
                  <a:cubicBezTo>
                    <a:pt x="26" y="49"/>
                    <a:pt x="29" y="49"/>
                    <a:pt x="31" y="49"/>
                  </a:cubicBezTo>
                  <a:cubicBezTo>
                    <a:pt x="33" y="49"/>
                    <a:pt x="36" y="49"/>
                    <a:pt x="38" y="49"/>
                  </a:cubicBezTo>
                  <a:cubicBezTo>
                    <a:pt x="40" y="49"/>
                    <a:pt x="43" y="49"/>
                    <a:pt x="45" y="49"/>
                  </a:cubicBezTo>
                  <a:cubicBezTo>
                    <a:pt x="46" y="48"/>
                    <a:pt x="46" y="48"/>
                    <a:pt x="47" y="47"/>
                  </a:cubicBezTo>
                  <a:cubicBezTo>
                    <a:pt x="47" y="47"/>
                    <a:pt x="47" y="47"/>
                    <a:pt x="48" y="47"/>
                  </a:cubicBezTo>
                  <a:cubicBezTo>
                    <a:pt x="48" y="47"/>
                    <a:pt x="49" y="47"/>
                    <a:pt x="49" y="48"/>
                  </a:cubicBezTo>
                  <a:cubicBezTo>
                    <a:pt x="49" y="48"/>
                    <a:pt x="49" y="48"/>
                    <a:pt x="49" y="48"/>
                  </a:cubicBezTo>
                  <a:cubicBezTo>
                    <a:pt x="53" y="48"/>
                    <a:pt x="57" y="48"/>
                    <a:pt x="61" y="47"/>
                  </a:cubicBezTo>
                  <a:cubicBezTo>
                    <a:pt x="63" y="47"/>
                    <a:pt x="66" y="47"/>
                    <a:pt x="68" y="47"/>
                  </a:cubicBezTo>
                  <a:cubicBezTo>
                    <a:pt x="72" y="46"/>
                    <a:pt x="76" y="46"/>
                    <a:pt x="82" y="45"/>
                  </a:cubicBezTo>
                  <a:cubicBezTo>
                    <a:pt x="83" y="45"/>
                    <a:pt x="84" y="45"/>
                    <a:pt x="85" y="45"/>
                  </a:cubicBezTo>
                  <a:cubicBezTo>
                    <a:pt x="87" y="44"/>
                    <a:pt x="90" y="44"/>
                    <a:pt x="92" y="44"/>
                  </a:cubicBezTo>
                  <a:cubicBezTo>
                    <a:pt x="93" y="43"/>
                    <a:pt x="94" y="43"/>
                    <a:pt x="94" y="43"/>
                  </a:cubicBezTo>
                  <a:cubicBezTo>
                    <a:pt x="94" y="43"/>
                    <a:pt x="95" y="43"/>
                    <a:pt x="95" y="43"/>
                  </a:cubicBezTo>
                  <a:cubicBezTo>
                    <a:pt x="96" y="43"/>
                    <a:pt x="97" y="43"/>
                    <a:pt x="97" y="44"/>
                  </a:cubicBezTo>
                  <a:cubicBezTo>
                    <a:pt x="97" y="45"/>
                    <a:pt x="97" y="47"/>
                    <a:pt x="97" y="48"/>
                  </a:cubicBezTo>
                  <a:cubicBezTo>
                    <a:pt x="97" y="48"/>
                    <a:pt x="98" y="48"/>
                    <a:pt x="98" y="49"/>
                  </a:cubicBezTo>
                  <a:cubicBezTo>
                    <a:pt x="98" y="49"/>
                    <a:pt x="98" y="50"/>
                    <a:pt x="97" y="50"/>
                  </a:cubicBezTo>
                  <a:cubicBezTo>
                    <a:pt x="97" y="50"/>
                    <a:pt x="97" y="50"/>
                    <a:pt x="97" y="50"/>
                  </a:cubicBezTo>
                  <a:close/>
                  <a:moveTo>
                    <a:pt x="61" y="58"/>
                  </a:moveTo>
                  <a:cubicBezTo>
                    <a:pt x="61" y="58"/>
                    <a:pt x="62" y="58"/>
                    <a:pt x="62" y="58"/>
                  </a:cubicBezTo>
                  <a:cubicBezTo>
                    <a:pt x="62" y="58"/>
                    <a:pt x="63" y="58"/>
                    <a:pt x="63" y="58"/>
                  </a:cubicBezTo>
                  <a:cubicBezTo>
                    <a:pt x="63" y="58"/>
                    <a:pt x="63" y="58"/>
                    <a:pt x="63" y="57"/>
                  </a:cubicBezTo>
                  <a:cubicBezTo>
                    <a:pt x="64" y="56"/>
                    <a:pt x="64" y="55"/>
                    <a:pt x="65" y="55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55"/>
                    <a:pt x="65" y="55"/>
                    <a:pt x="64" y="55"/>
                  </a:cubicBezTo>
                  <a:cubicBezTo>
                    <a:pt x="63" y="56"/>
                    <a:pt x="62" y="57"/>
                    <a:pt x="61" y="57"/>
                  </a:cubicBezTo>
                  <a:cubicBezTo>
                    <a:pt x="61" y="58"/>
                    <a:pt x="60" y="58"/>
                    <a:pt x="60" y="58"/>
                  </a:cubicBezTo>
                  <a:cubicBezTo>
                    <a:pt x="60" y="58"/>
                    <a:pt x="60" y="58"/>
                    <a:pt x="61" y="58"/>
                  </a:cubicBezTo>
                  <a:close/>
                  <a:moveTo>
                    <a:pt x="53" y="58"/>
                  </a:moveTo>
                  <a:cubicBezTo>
                    <a:pt x="54" y="58"/>
                    <a:pt x="55" y="58"/>
                    <a:pt x="55" y="58"/>
                  </a:cubicBezTo>
                  <a:cubicBezTo>
                    <a:pt x="56" y="57"/>
                    <a:pt x="58" y="56"/>
                    <a:pt x="59" y="55"/>
                  </a:cubicBezTo>
                  <a:cubicBezTo>
                    <a:pt x="60" y="55"/>
                    <a:pt x="60" y="55"/>
                    <a:pt x="60" y="54"/>
                  </a:cubicBezTo>
                  <a:cubicBezTo>
                    <a:pt x="62" y="53"/>
                    <a:pt x="63" y="53"/>
                    <a:pt x="64" y="52"/>
                  </a:cubicBezTo>
                  <a:cubicBezTo>
                    <a:pt x="64" y="52"/>
                    <a:pt x="64" y="52"/>
                    <a:pt x="64" y="51"/>
                  </a:cubicBezTo>
                  <a:cubicBezTo>
                    <a:pt x="65" y="51"/>
                    <a:pt x="66" y="51"/>
                    <a:pt x="66" y="50"/>
                  </a:cubicBezTo>
                  <a:cubicBezTo>
                    <a:pt x="65" y="50"/>
                    <a:pt x="62" y="51"/>
                    <a:pt x="62" y="51"/>
                  </a:cubicBezTo>
                  <a:cubicBezTo>
                    <a:pt x="62" y="51"/>
                    <a:pt x="62" y="51"/>
                    <a:pt x="62" y="51"/>
                  </a:cubicBezTo>
                  <a:cubicBezTo>
                    <a:pt x="60" y="53"/>
                    <a:pt x="58" y="55"/>
                    <a:pt x="56" y="56"/>
                  </a:cubicBezTo>
                  <a:cubicBezTo>
                    <a:pt x="55" y="57"/>
                    <a:pt x="54" y="57"/>
                    <a:pt x="54" y="58"/>
                  </a:cubicBezTo>
                  <a:cubicBezTo>
                    <a:pt x="54" y="58"/>
                    <a:pt x="54" y="58"/>
                    <a:pt x="53" y="58"/>
                  </a:cubicBezTo>
                  <a:close/>
                  <a:moveTo>
                    <a:pt x="32" y="53"/>
                  </a:moveTo>
                  <a:cubicBezTo>
                    <a:pt x="31" y="54"/>
                    <a:pt x="30" y="56"/>
                    <a:pt x="28" y="57"/>
                  </a:cubicBezTo>
                  <a:cubicBezTo>
                    <a:pt x="28" y="58"/>
                    <a:pt x="28" y="58"/>
                    <a:pt x="27" y="58"/>
                  </a:cubicBezTo>
                  <a:cubicBezTo>
                    <a:pt x="28" y="58"/>
                    <a:pt x="29" y="58"/>
                    <a:pt x="30" y="58"/>
                  </a:cubicBezTo>
                  <a:cubicBezTo>
                    <a:pt x="31" y="57"/>
                    <a:pt x="32" y="56"/>
                    <a:pt x="33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5" y="54"/>
                    <a:pt x="37" y="53"/>
                    <a:pt x="38" y="53"/>
                  </a:cubicBezTo>
                  <a:cubicBezTo>
                    <a:pt x="36" y="53"/>
                    <a:pt x="34" y="53"/>
                    <a:pt x="32" y="53"/>
                  </a:cubicBezTo>
                  <a:close/>
                  <a:moveTo>
                    <a:pt x="49" y="58"/>
                  </a:moveTo>
                  <a:cubicBezTo>
                    <a:pt x="50" y="57"/>
                    <a:pt x="51" y="56"/>
                    <a:pt x="52" y="55"/>
                  </a:cubicBezTo>
                  <a:cubicBezTo>
                    <a:pt x="52" y="55"/>
                    <a:pt x="53" y="55"/>
                    <a:pt x="53" y="55"/>
                  </a:cubicBezTo>
                  <a:cubicBezTo>
                    <a:pt x="53" y="54"/>
                    <a:pt x="54" y="54"/>
                    <a:pt x="54" y="54"/>
                  </a:cubicBezTo>
                  <a:cubicBezTo>
                    <a:pt x="56" y="53"/>
                    <a:pt x="57" y="52"/>
                    <a:pt x="58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6" y="53"/>
                    <a:pt x="53" y="54"/>
                    <a:pt x="51" y="55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50" y="56"/>
                    <a:pt x="49" y="57"/>
                    <a:pt x="48" y="57"/>
                  </a:cubicBezTo>
                  <a:cubicBezTo>
                    <a:pt x="47" y="58"/>
                    <a:pt x="47" y="58"/>
                    <a:pt x="47" y="58"/>
                  </a:cubicBezTo>
                  <a:cubicBezTo>
                    <a:pt x="48" y="58"/>
                    <a:pt x="48" y="58"/>
                    <a:pt x="49" y="58"/>
                  </a:cubicBezTo>
                  <a:close/>
                  <a:moveTo>
                    <a:pt x="15" y="58"/>
                  </a:moveTo>
                  <a:cubicBezTo>
                    <a:pt x="16" y="58"/>
                    <a:pt x="17" y="58"/>
                    <a:pt x="18" y="58"/>
                  </a:cubicBezTo>
                  <a:cubicBezTo>
                    <a:pt x="19" y="57"/>
                    <a:pt x="19" y="57"/>
                    <a:pt x="20" y="56"/>
                  </a:cubicBezTo>
                  <a:cubicBezTo>
                    <a:pt x="20" y="56"/>
                    <a:pt x="20" y="56"/>
                    <a:pt x="21" y="56"/>
                  </a:cubicBezTo>
                  <a:cubicBezTo>
                    <a:pt x="22" y="55"/>
                    <a:pt x="23" y="54"/>
                    <a:pt x="24" y="53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1" y="53"/>
                    <a:pt x="20" y="53"/>
                    <a:pt x="20" y="53"/>
                  </a:cubicBezTo>
                  <a:cubicBezTo>
                    <a:pt x="18" y="55"/>
                    <a:pt x="17" y="56"/>
                    <a:pt x="15" y="57"/>
                  </a:cubicBezTo>
                  <a:cubicBezTo>
                    <a:pt x="15" y="57"/>
                    <a:pt x="15" y="58"/>
                    <a:pt x="15" y="58"/>
                  </a:cubicBezTo>
                  <a:close/>
                  <a:moveTo>
                    <a:pt x="12" y="52"/>
                  </a:moveTo>
                  <a:cubicBezTo>
                    <a:pt x="11" y="53"/>
                    <a:pt x="11" y="54"/>
                    <a:pt x="10" y="55"/>
                  </a:cubicBezTo>
                  <a:cubicBezTo>
                    <a:pt x="10" y="55"/>
                    <a:pt x="9" y="55"/>
                    <a:pt x="9" y="56"/>
                  </a:cubicBezTo>
                  <a:cubicBezTo>
                    <a:pt x="8" y="56"/>
                    <a:pt x="8" y="57"/>
                    <a:pt x="8" y="57"/>
                  </a:cubicBezTo>
                  <a:cubicBezTo>
                    <a:pt x="8" y="57"/>
                    <a:pt x="7" y="58"/>
                    <a:pt x="7" y="58"/>
                  </a:cubicBezTo>
                  <a:cubicBezTo>
                    <a:pt x="8" y="58"/>
                    <a:pt x="9" y="58"/>
                    <a:pt x="10" y="58"/>
                  </a:cubicBezTo>
                  <a:cubicBezTo>
                    <a:pt x="12" y="56"/>
                    <a:pt x="14" y="55"/>
                    <a:pt x="16" y="53"/>
                  </a:cubicBezTo>
                  <a:cubicBezTo>
                    <a:pt x="15" y="53"/>
                    <a:pt x="13" y="53"/>
                    <a:pt x="12" y="52"/>
                  </a:cubicBezTo>
                  <a:close/>
                  <a:moveTo>
                    <a:pt x="41" y="58"/>
                  </a:moveTo>
                  <a:cubicBezTo>
                    <a:pt x="42" y="58"/>
                    <a:pt x="42" y="58"/>
                    <a:pt x="43" y="58"/>
                  </a:cubicBezTo>
                  <a:cubicBezTo>
                    <a:pt x="43" y="58"/>
                    <a:pt x="43" y="58"/>
                    <a:pt x="43" y="58"/>
                  </a:cubicBezTo>
                  <a:cubicBezTo>
                    <a:pt x="44" y="56"/>
                    <a:pt x="46" y="55"/>
                    <a:pt x="47" y="54"/>
                  </a:cubicBezTo>
                  <a:cubicBezTo>
                    <a:pt x="47" y="54"/>
                    <a:pt x="48" y="54"/>
                    <a:pt x="48" y="53"/>
                  </a:cubicBezTo>
                  <a:cubicBezTo>
                    <a:pt x="49" y="53"/>
                    <a:pt x="50" y="52"/>
                    <a:pt x="51" y="52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49" y="52"/>
                    <a:pt x="48" y="52"/>
                    <a:pt x="46" y="52"/>
                  </a:cubicBezTo>
                  <a:cubicBezTo>
                    <a:pt x="45" y="53"/>
                    <a:pt x="44" y="54"/>
                    <a:pt x="43" y="55"/>
                  </a:cubicBezTo>
                  <a:cubicBezTo>
                    <a:pt x="42" y="55"/>
                    <a:pt x="41" y="56"/>
                    <a:pt x="41" y="57"/>
                  </a:cubicBezTo>
                  <a:cubicBezTo>
                    <a:pt x="40" y="57"/>
                    <a:pt x="40" y="57"/>
                    <a:pt x="40" y="58"/>
                  </a:cubicBezTo>
                  <a:cubicBezTo>
                    <a:pt x="40" y="58"/>
                    <a:pt x="41" y="58"/>
                    <a:pt x="41" y="58"/>
                  </a:cubicBezTo>
                  <a:close/>
                  <a:moveTo>
                    <a:pt x="84" y="57"/>
                  </a:moveTo>
                  <a:cubicBezTo>
                    <a:pt x="84" y="57"/>
                    <a:pt x="84" y="57"/>
                    <a:pt x="84" y="57"/>
                  </a:cubicBezTo>
                  <a:cubicBezTo>
                    <a:pt x="84" y="57"/>
                    <a:pt x="84" y="57"/>
                    <a:pt x="84" y="58"/>
                  </a:cubicBezTo>
                  <a:cubicBezTo>
                    <a:pt x="85" y="57"/>
                    <a:pt x="86" y="56"/>
                    <a:pt x="87" y="55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90" y="52"/>
                    <a:pt x="92" y="51"/>
                    <a:pt x="93" y="50"/>
                  </a:cubicBezTo>
                  <a:cubicBezTo>
                    <a:pt x="93" y="49"/>
                    <a:pt x="93" y="48"/>
                    <a:pt x="93" y="47"/>
                  </a:cubicBezTo>
                  <a:cubicBezTo>
                    <a:pt x="92" y="48"/>
                    <a:pt x="90" y="49"/>
                    <a:pt x="89" y="51"/>
                  </a:cubicBezTo>
                  <a:cubicBezTo>
                    <a:pt x="89" y="52"/>
                    <a:pt x="88" y="52"/>
                    <a:pt x="88" y="52"/>
                  </a:cubicBezTo>
                  <a:cubicBezTo>
                    <a:pt x="86" y="54"/>
                    <a:pt x="85" y="55"/>
                    <a:pt x="84" y="57"/>
                  </a:cubicBezTo>
                  <a:close/>
                  <a:moveTo>
                    <a:pt x="84" y="48"/>
                  </a:moveTo>
                  <a:cubicBezTo>
                    <a:pt x="84" y="48"/>
                    <a:pt x="84" y="48"/>
                    <a:pt x="84" y="49"/>
                  </a:cubicBezTo>
                  <a:cubicBezTo>
                    <a:pt x="85" y="49"/>
                    <a:pt x="84" y="50"/>
                    <a:pt x="84" y="50"/>
                  </a:cubicBezTo>
                  <a:cubicBezTo>
                    <a:pt x="81" y="53"/>
                    <a:pt x="77" y="55"/>
                    <a:pt x="74" y="57"/>
                  </a:cubicBezTo>
                  <a:cubicBezTo>
                    <a:pt x="74" y="57"/>
                    <a:pt x="74" y="57"/>
                    <a:pt x="74" y="57"/>
                  </a:cubicBezTo>
                  <a:cubicBezTo>
                    <a:pt x="76" y="57"/>
                    <a:pt x="78" y="57"/>
                    <a:pt x="80" y="57"/>
                  </a:cubicBezTo>
                  <a:cubicBezTo>
                    <a:pt x="80" y="56"/>
                    <a:pt x="81" y="56"/>
                    <a:pt x="81" y="55"/>
                  </a:cubicBezTo>
                  <a:cubicBezTo>
                    <a:pt x="81" y="55"/>
                    <a:pt x="82" y="55"/>
                    <a:pt x="82" y="55"/>
                  </a:cubicBezTo>
                  <a:cubicBezTo>
                    <a:pt x="83" y="53"/>
                    <a:pt x="85" y="51"/>
                    <a:pt x="86" y="49"/>
                  </a:cubicBezTo>
                  <a:cubicBezTo>
                    <a:pt x="86" y="49"/>
                    <a:pt x="87" y="49"/>
                    <a:pt x="87" y="48"/>
                  </a:cubicBezTo>
                  <a:cubicBezTo>
                    <a:pt x="87" y="48"/>
                    <a:pt x="88" y="48"/>
                    <a:pt x="88" y="47"/>
                  </a:cubicBezTo>
                  <a:cubicBezTo>
                    <a:pt x="87" y="47"/>
                    <a:pt x="86" y="48"/>
                    <a:pt x="85" y="48"/>
                  </a:cubicBezTo>
                  <a:cubicBezTo>
                    <a:pt x="85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lose/>
                  <a:moveTo>
                    <a:pt x="9" y="31"/>
                  </a:moveTo>
                  <a:cubicBezTo>
                    <a:pt x="9" y="31"/>
                    <a:pt x="9" y="31"/>
                    <a:pt x="9" y="31"/>
                  </a:cubicBezTo>
                  <a:cubicBezTo>
                    <a:pt x="6" y="33"/>
                    <a:pt x="5" y="36"/>
                    <a:pt x="4" y="40"/>
                  </a:cubicBezTo>
                  <a:cubicBezTo>
                    <a:pt x="3" y="45"/>
                    <a:pt x="4" y="50"/>
                    <a:pt x="5" y="55"/>
                  </a:cubicBezTo>
                  <a:cubicBezTo>
                    <a:pt x="5" y="55"/>
                    <a:pt x="5" y="55"/>
                    <a:pt x="6" y="55"/>
                  </a:cubicBezTo>
                  <a:cubicBezTo>
                    <a:pt x="6" y="54"/>
                    <a:pt x="6" y="54"/>
                    <a:pt x="7" y="54"/>
                  </a:cubicBezTo>
                  <a:cubicBezTo>
                    <a:pt x="8" y="53"/>
                    <a:pt x="9" y="52"/>
                    <a:pt x="10" y="51"/>
                  </a:cubicBezTo>
                  <a:cubicBezTo>
                    <a:pt x="10" y="51"/>
                    <a:pt x="9" y="50"/>
                    <a:pt x="9" y="50"/>
                  </a:cubicBezTo>
                  <a:cubicBezTo>
                    <a:pt x="7" y="48"/>
                    <a:pt x="8" y="43"/>
                    <a:pt x="8" y="40"/>
                  </a:cubicBezTo>
                  <a:cubicBezTo>
                    <a:pt x="8" y="39"/>
                    <a:pt x="8" y="39"/>
                    <a:pt x="8" y="38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8" y="36"/>
                    <a:pt x="9" y="33"/>
                    <a:pt x="9" y="31"/>
                  </a:cubicBezTo>
                  <a:close/>
                  <a:moveTo>
                    <a:pt x="28" y="53"/>
                  </a:moveTo>
                  <a:cubicBezTo>
                    <a:pt x="28" y="53"/>
                    <a:pt x="28" y="53"/>
                    <a:pt x="27" y="53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7" y="54"/>
                    <a:pt x="28" y="53"/>
                    <a:pt x="28" y="53"/>
                  </a:cubicBezTo>
                  <a:close/>
                  <a:moveTo>
                    <a:pt x="93" y="53"/>
                  </a:moveTo>
                  <a:cubicBezTo>
                    <a:pt x="93" y="53"/>
                    <a:pt x="93" y="54"/>
                    <a:pt x="94" y="54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lose/>
                  <a:moveTo>
                    <a:pt x="69" y="50"/>
                  </a:moveTo>
                  <a:cubicBezTo>
                    <a:pt x="69" y="50"/>
                    <a:pt x="69" y="50"/>
                    <a:pt x="69" y="50"/>
                  </a:cubicBezTo>
                  <a:cubicBezTo>
                    <a:pt x="69" y="52"/>
                    <a:pt x="68" y="53"/>
                    <a:pt x="67" y="54"/>
                  </a:cubicBezTo>
                  <a:cubicBezTo>
                    <a:pt x="68" y="53"/>
                    <a:pt x="68" y="53"/>
                    <a:pt x="69" y="52"/>
                  </a:cubicBezTo>
                  <a:cubicBezTo>
                    <a:pt x="70" y="51"/>
                    <a:pt x="72" y="51"/>
                    <a:pt x="73" y="50"/>
                  </a:cubicBezTo>
                  <a:cubicBezTo>
                    <a:pt x="71" y="50"/>
                    <a:pt x="70" y="50"/>
                    <a:pt x="69" y="50"/>
                  </a:cubicBezTo>
                  <a:close/>
                  <a:moveTo>
                    <a:pt x="77" y="49"/>
                  </a:moveTo>
                  <a:cubicBezTo>
                    <a:pt x="77" y="49"/>
                    <a:pt x="77" y="50"/>
                    <a:pt x="77" y="50"/>
                  </a:cubicBezTo>
                  <a:cubicBezTo>
                    <a:pt x="77" y="50"/>
                    <a:pt x="78" y="49"/>
                    <a:pt x="78" y="49"/>
                  </a:cubicBezTo>
                  <a:cubicBezTo>
                    <a:pt x="78" y="49"/>
                    <a:pt x="77" y="49"/>
                    <a:pt x="77" y="49"/>
                  </a:cubicBezTo>
                  <a:close/>
                  <a:moveTo>
                    <a:pt x="82" y="17"/>
                  </a:moveTo>
                  <a:cubicBezTo>
                    <a:pt x="82" y="19"/>
                    <a:pt x="82" y="20"/>
                    <a:pt x="82" y="22"/>
                  </a:cubicBezTo>
                  <a:cubicBezTo>
                    <a:pt x="83" y="22"/>
                    <a:pt x="84" y="22"/>
                    <a:pt x="85" y="22"/>
                  </a:cubicBezTo>
                  <a:cubicBezTo>
                    <a:pt x="86" y="21"/>
                    <a:pt x="87" y="20"/>
                    <a:pt x="88" y="19"/>
                  </a:cubicBezTo>
                  <a:cubicBezTo>
                    <a:pt x="88" y="19"/>
                    <a:pt x="89" y="19"/>
                    <a:pt x="89" y="19"/>
                  </a:cubicBezTo>
                  <a:cubicBezTo>
                    <a:pt x="89" y="19"/>
                    <a:pt x="89" y="19"/>
                    <a:pt x="89" y="19"/>
                  </a:cubicBezTo>
                  <a:cubicBezTo>
                    <a:pt x="91" y="18"/>
                    <a:pt x="92" y="17"/>
                    <a:pt x="93" y="16"/>
                  </a:cubicBezTo>
                  <a:cubicBezTo>
                    <a:pt x="93" y="16"/>
                    <a:pt x="93" y="15"/>
                    <a:pt x="94" y="15"/>
                  </a:cubicBezTo>
                  <a:cubicBezTo>
                    <a:pt x="93" y="14"/>
                    <a:pt x="93" y="12"/>
                    <a:pt x="93" y="11"/>
                  </a:cubicBezTo>
                  <a:cubicBezTo>
                    <a:pt x="92" y="12"/>
                    <a:pt x="91" y="13"/>
                    <a:pt x="90" y="13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7" y="15"/>
                    <a:pt x="85" y="17"/>
                    <a:pt x="84" y="17"/>
                  </a:cubicBezTo>
                  <a:cubicBezTo>
                    <a:pt x="83" y="17"/>
                    <a:pt x="83" y="17"/>
                    <a:pt x="83" y="17"/>
                  </a:cubicBezTo>
                  <a:cubicBezTo>
                    <a:pt x="83" y="17"/>
                    <a:pt x="83" y="17"/>
                    <a:pt x="82" y="17"/>
                  </a:cubicBezTo>
                  <a:close/>
                  <a:moveTo>
                    <a:pt x="94" y="19"/>
                  </a:moveTo>
                  <a:cubicBezTo>
                    <a:pt x="93" y="20"/>
                    <a:pt x="92" y="20"/>
                    <a:pt x="91" y="21"/>
                  </a:cubicBezTo>
                  <a:cubicBezTo>
                    <a:pt x="91" y="21"/>
                    <a:pt x="91" y="21"/>
                    <a:pt x="91" y="21"/>
                  </a:cubicBezTo>
                  <a:cubicBezTo>
                    <a:pt x="92" y="21"/>
                    <a:pt x="93" y="21"/>
                    <a:pt x="93" y="21"/>
                  </a:cubicBezTo>
                  <a:cubicBezTo>
                    <a:pt x="94" y="20"/>
                    <a:pt x="94" y="20"/>
                    <a:pt x="94" y="19"/>
                  </a:cubicBezTo>
                  <a:close/>
                  <a:moveTo>
                    <a:pt x="84" y="13"/>
                  </a:moveTo>
                  <a:cubicBezTo>
                    <a:pt x="84" y="14"/>
                    <a:pt x="83" y="14"/>
                    <a:pt x="83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4" y="13"/>
                    <a:pt x="85" y="13"/>
                    <a:pt x="86" y="12"/>
                  </a:cubicBezTo>
                  <a:cubicBezTo>
                    <a:pt x="87" y="12"/>
                    <a:pt x="87" y="12"/>
                    <a:pt x="87" y="11"/>
                  </a:cubicBezTo>
                  <a:cubicBezTo>
                    <a:pt x="89" y="10"/>
                    <a:pt x="91" y="9"/>
                    <a:pt x="93" y="8"/>
                  </a:cubicBezTo>
                  <a:cubicBezTo>
                    <a:pt x="93" y="8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1" y="7"/>
                    <a:pt x="91" y="7"/>
                  </a:cubicBezTo>
                  <a:cubicBezTo>
                    <a:pt x="91" y="8"/>
                    <a:pt x="91" y="8"/>
                    <a:pt x="91" y="8"/>
                  </a:cubicBezTo>
                  <a:cubicBezTo>
                    <a:pt x="90" y="8"/>
                    <a:pt x="89" y="9"/>
                    <a:pt x="88" y="10"/>
                  </a:cubicBezTo>
                  <a:cubicBezTo>
                    <a:pt x="88" y="10"/>
                    <a:pt x="88" y="10"/>
                    <a:pt x="88" y="10"/>
                  </a:cubicBezTo>
                  <a:cubicBezTo>
                    <a:pt x="87" y="10"/>
                    <a:pt x="87" y="11"/>
                    <a:pt x="86" y="11"/>
                  </a:cubicBezTo>
                  <a:cubicBezTo>
                    <a:pt x="86" y="12"/>
                    <a:pt x="85" y="13"/>
                    <a:pt x="84" y="13"/>
                  </a:cubicBezTo>
                  <a:close/>
                  <a:moveTo>
                    <a:pt x="91" y="4"/>
                  </a:moveTo>
                  <a:cubicBezTo>
                    <a:pt x="92" y="4"/>
                    <a:pt x="92" y="5"/>
                    <a:pt x="92" y="5"/>
                  </a:cubicBezTo>
                  <a:cubicBezTo>
                    <a:pt x="92" y="4"/>
                    <a:pt x="92" y="4"/>
                    <a:pt x="92" y="4"/>
                  </a:cubicBezTo>
                  <a:cubicBezTo>
                    <a:pt x="92" y="4"/>
                    <a:pt x="92" y="4"/>
                    <a:pt x="91" y="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lIns="68589" tIns="34295" rIns="68589" bIns="34295"/>
            <a:lstStyle/>
            <a:p>
              <a:endParaRPr lang="zh-CN" altLang="en-US"/>
            </a:p>
          </p:txBody>
        </p:sp>
        <p:sp>
          <p:nvSpPr>
            <p:cNvPr id="9" name="Freeform 9"/>
            <p:cNvSpPr>
              <a:spLocks noEditPoints="1"/>
            </p:cNvSpPr>
            <p:nvPr/>
          </p:nvSpPr>
          <p:spPr bwMode="auto">
            <a:xfrm>
              <a:off x="0" y="0"/>
              <a:ext cx="338" cy="221"/>
            </a:xfrm>
            <a:custGeom>
              <a:avLst/>
              <a:gdLst>
                <a:gd name="T0" fmla="*/ 2147483647 w 142"/>
                <a:gd name="T1" fmla="*/ 2147483647 h 84"/>
                <a:gd name="T2" fmla="*/ 2147483647 w 142"/>
                <a:gd name="T3" fmla="*/ 2147483647 h 84"/>
                <a:gd name="T4" fmla="*/ 2147483647 w 142"/>
                <a:gd name="T5" fmla="*/ 2147483647 h 84"/>
                <a:gd name="T6" fmla="*/ 2147483647 w 142"/>
                <a:gd name="T7" fmla="*/ 2147483647 h 84"/>
                <a:gd name="T8" fmla="*/ 2147483647 w 142"/>
                <a:gd name="T9" fmla="*/ 2147483647 h 84"/>
                <a:gd name="T10" fmla="*/ 2147483647 w 142"/>
                <a:gd name="T11" fmla="*/ 2147483647 h 84"/>
                <a:gd name="T12" fmla="*/ 2147483647 w 142"/>
                <a:gd name="T13" fmla="*/ 2147483647 h 84"/>
                <a:gd name="T14" fmla="*/ 2147483647 w 142"/>
                <a:gd name="T15" fmla="*/ 2147483647 h 84"/>
                <a:gd name="T16" fmla="*/ 2147483647 w 142"/>
                <a:gd name="T17" fmla="*/ 2147483647 h 84"/>
                <a:gd name="T18" fmla="*/ 2147483647 w 142"/>
                <a:gd name="T19" fmla="*/ 2147483647 h 84"/>
                <a:gd name="T20" fmla="*/ 2147483647 w 142"/>
                <a:gd name="T21" fmla="*/ 2147483647 h 84"/>
                <a:gd name="T22" fmla="*/ 2147483647 w 142"/>
                <a:gd name="T23" fmla="*/ 2147483647 h 84"/>
                <a:gd name="T24" fmla="*/ 2147483647 w 142"/>
                <a:gd name="T25" fmla="*/ 2147483647 h 84"/>
                <a:gd name="T26" fmla="*/ 2147483647 w 142"/>
                <a:gd name="T27" fmla="*/ 2147483647 h 84"/>
                <a:gd name="T28" fmla="*/ 2147483647 w 142"/>
                <a:gd name="T29" fmla="*/ 2147483647 h 84"/>
                <a:gd name="T30" fmla="*/ 2147483647 w 142"/>
                <a:gd name="T31" fmla="*/ 2147483647 h 84"/>
                <a:gd name="T32" fmla="*/ 2147483647 w 142"/>
                <a:gd name="T33" fmla="*/ 2147483647 h 84"/>
                <a:gd name="T34" fmla="*/ 2147483647 w 142"/>
                <a:gd name="T35" fmla="*/ 2147483647 h 84"/>
                <a:gd name="T36" fmla="*/ 2147483647 w 142"/>
                <a:gd name="T37" fmla="*/ 2147483647 h 84"/>
                <a:gd name="T38" fmla="*/ 2147483647 w 142"/>
                <a:gd name="T39" fmla="*/ 2147483647 h 84"/>
                <a:gd name="T40" fmla="*/ 2147483647 w 142"/>
                <a:gd name="T41" fmla="*/ 2147483647 h 84"/>
                <a:gd name="T42" fmla="*/ 2147483647 w 142"/>
                <a:gd name="T43" fmla="*/ 2147483647 h 84"/>
                <a:gd name="T44" fmla="*/ 2147483647 w 142"/>
                <a:gd name="T45" fmla="*/ 2147483647 h 84"/>
                <a:gd name="T46" fmla="*/ 2147483647 w 142"/>
                <a:gd name="T47" fmla="*/ 2147483647 h 84"/>
                <a:gd name="T48" fmla="*/ 2147483647 w 142"/>
                <a:gd name="T49" fmla="*/ 2147483647 h 84"/>
                <a:gd name="T50" fmla="*/ 2147483647 w 142"/>
                <a:gd name="T51" fmla="*/ 2147483647 h 84"/>
                <a:gd name="T52" fmla="*/ 2147483647 w 142"/>
                <a:gd name="T53" fmla="*/ 2147483647 h 84"/>
                <a:gd name="T54" fmla="*/ 2147483647 w 142"/>
                <a:gd name="T55" fmla="*/ 2147483647 h 84"/>
                <a:gd name="T56" fmla="*/ 2147483647 w 142"/>
                <a:gd name="T57" fmla="*/ 2147483647 h 84"/>
                <a:gd name="T58" fmla="*/ 2147483647 w 142"/>
                <a:gd name="T59" fmla="*/ 2147483647 h 84"/>
                <a:gd name="T60" fmla="*/ 2147483647 w 142"/>
                <a:gd name="T61" fmla="*/ 2147483647 h 84"/>
                <a:gd name="T62" fmla="*/ 2147483647 w 142"/>
                <a:gd name="T63" fmla="*/ 2147483647 h 84"/>
                <a:gd name="T64" fmla="*/ 2147483647 w 142"/>
                <a:gd name="T65" fmla="*/ 2147483647 h 84"/>
                <a:gd name="T66" fmla="*/ 2147483647 w 142"/>
                <a:gd name="T67" fmla="*/ 2147483647 h 84"/>
                <a:gd name="T68" fmla="*/ 2147483647 w 142"/>
                <a:gd name="T69" fmla="*/ 2147483647 h 84"/>
                <a:gd name="T70" fmla="*/ 2147483647 w 142"/>
                <a:gd name="T71" fmla="*/ 2147483647 h 84"/>
                <a:gd name="T72" fmla="*/ 2147483647 w 142"/>
                <a:gd name="T73" fmla="*/ 2147483647 h 84"/>
                <a:gd name="T74" fmla="*/ 2147483647 w 142"/>
                <a:gd name="T75" fmla="*/ 2147483647 h 84"/>
                <a:gd name="T76" fmla="*/ 2147483647 w 142"/>
                <a:gd name="T77" fmla="*/ 2147483647 h 84"/>
                <a:gd name="T78" fmla="*/ 2147483647 w 142"/>
                <a:gd name="T79" fmla="*/ 2147483647 h 84"/>
                <a:gd name="T80" fmla="*/ 2147483647 w 142"/>
                <a:gd name="T81" fmla="*/ 2147483647 h 84"/>
                <a:gd name="T82" fmla="*/ 2147483647 w 142"/>
                <a:gd name="T83" fmla="*/ 2147483647 h 84"/>
                <a:gd name="T84" fmla="*/ 2147483647 w 142"/>
                <a:gd name="T85" fmla="*/ 2147483647 h 84"/>
                <a:gd name="T86" fmla="*/ 2147483647 w 142"/>
                <a:gd name="T87" fmla="*/ 2147483647 h 84"/>
                <a:gd name="T88" fmla="*/ 2147483647 w 142"/>
                <a:gd name="T89" fmla="*/ 2147483647 h 84"/>
                <a:gd name="T90" fmla="*/ 2147483647 w 142"/>
                <a:gd name="T91" fmla="*/ 2147483647 h 84"/>
                <a:gd name="T92" fmla="*/ 2147483647 w 142"/>
                <a:gd name="T93" fmla="*/ 2147483647 h 84"/>
                <a:gd name="T94" fmla="*/ 2147483647 w 142"/>
                <a:gd name="T95" fmla="*/ 2147483647 h 84"/>
                <a:gd name="T96" fmla="*/ 2147483647 w 142"/>
                <a:gd name="T97" fmla="*/ 2147483647 h 84"/>
                <a:gd name="T98" fmla="*/ 2147483647 w 142"/>
                <a:gd name="T99" fmla="*/ 2147483647 h 84"/>
                <a:gd name="T100" fmla="*/ 2147483647 w 142"/>
                <a:gd name="T101" fmla="*/ 2147483647 h 84"/>
                <a:gd name="T102" fmla="*/ 2147483647 w 142"/>
                <a:gd name="T103" fmla="*/ 2147483647 h 84"/>
                <a:gd name="T104" fmla="*/ 2147483647 w 142"/>
                <a:gd name="T105" fmla="*/ 2147483647 h 8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42"/>
                <a:gd name="T160" fmla="*/ 0 h 84"/>
                <a:gd name="T161" fmla="*/ 142 w 142"/>
                <a:gd name="T162" fmla="*/ 84 h 8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42" h="84">
                  <a:moveTo>
                    <a:pt x="87" y="84"/>
                  </a:moveTo>
                  <a:cubicBezTo>
                    <a:pt x="86" y="84"/>
                    <a:pt x="86" y="84"/>
                    <a:pt x="85" y="83"/>
                  </a:cubicBezTo>
                  <a:cubicBezTo>
                    <a:pt x="85" y="83"/>
                    <a:pt x="85" y="82"/>
                    <a:pt x="85" y="82"/>
                  </a:cubicBezTo>
                  <a:cubicBezTo>
                    <a:pt x="85" y="81"/>
                    <a:pt x="85" y="81"/>
                    <a:pt x="85" y="81"/>
                  </a:cubicBezTo>
                  <a:cubicBezTo>
                    <a:pt x="84" y="80"/>
                    <a:pt x="83" y="79"/>
                    <a:pt x="83" y="78"/>
                  </a:cubicBezTo>
                  <a:cubicBezTo>
                    <a:pt x="82" y="75"/>
                    <a:pt x="82" y="72"/>
                    <a:pt x="81" y="70"/>
                  </a:cubicBezTo>
                  <a:cubicBezTo>
                    <a:pt x="81" y="67"/>
                    <a:pt x="81" y="64"/>
                    <a:pt x="81" y="62"/>
                  </a:cubicBezTo>
                  <a:cubicBezTo>
                    <a:pt x="81" y="61"/>
                    <a:pt x="81" y="61"/>
                    <a:pt x="81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60"/>
                    <a:pt x="81" y="60"/>
                    <a:pt x="80" y="60"/>
                  </a:cubicBezTo>
                  <a:cubicBezTo>
                    <a:pt x="80" y="60"/>
                    <a:pt x="80" y="60"/>
                    <a:pt x="79" y="60"/>
                  </a:cubicBezTo>
                  <a:cubicBezTo>
                    <a:pt x="79" y="60"/>
                    <a:pt x="79" y="60"/>
                    <a:pt x="79" y="60"/>
                  </a:cubicBezTo>
                  <a:cubicBezTo>
                    <a:pt x="74" y="61"/>
                    <a:pt x="69" y="61"/>
                    <a:pt x="64" y="61"/>
                  </a:cubicBezTo>
                  <a:cubicBezTo>
                    <a:pt x="62" y="62"/>
                    <a:pt x="61" y="62"/>
                    <a:pt x="59" y="62"/>
                  </a:cubicBezTo>
                  <a:cubicBezTo>
                    <a:pt x="56" y="62"/>
                    <a:pt x="53" y="61"/>
                    <a:pt x="50" y="61"/>
                  </a:cubicBezTo>
                  <a:cubicBezTo>
                    <a:pt x="48" y="61"/>
                    <a:pt x="46" y="61"/>
                    <a:pt x="44" y="61"/>
                  </a:cubicBezTo>
                  <a:cubicBezTo>
                    <a:pt x="43" y="61"/>
                    <a:pt x="42" y="61"/>
                    <a:pt x="41" y="61"/>
                  </a:cubicBezTo>
                  <a:cubicBezTo>
                    <a:pt x="39" y="61"/>
                    <a:pt x="36" y="61"/>
                    <a:pt x="33" y="61"/>
                  </a:cubicBezTo>
                  <a:cubicBezTo>
                    <a:pt x="31" y="61"/>
                    <a:pt x="28" y="61"/>
                    <a:pt x="25" y="61"/>
                  </a:cubicBezTo>
                  <a:cubicBezTo>
                    <a:pt x="25" y="61"/>
                    <a:pt x="24" y="61"/>
                    <a:pt x="24" y="61"/>
                  </a:cubicBezTo>
                  <a:cubicBezTo>
                    <a:pt x="24" y="62"/>
                    <a:pt x="23" y="62"/>
                    <a:pt x="23" y="63"/>
                  </a:cubicBezTo>
                  <a:cubicBezTo>
                    <a:pt x="23" y="63"/>
                    <a:pt x="22" y="63"/>
                    <a:pt x="22" y="63"/>
                  </a:cubicBezTo>
                  <a:cubicBezTo>
                    <a:pt x="22" y="63"/>
                    <a:pt x="21" y="63"/>
                    <a:pt x="21" y="62"/>
                  </a:cubicBezTo>
                  <a:cubicBezTo>
                    <a:pt x="21" y="62"/>
                    <a:pt x="21" y="62"/>
                    <a:pt x="21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9" y="62"/>
                    <a:pt x="19" y="62"/>
                    <a:pt x="18" y="62"/>
                  </a:cubicBezTo>
                  <a:cubicBezTo>
                    <a:pt x="18" y="62"/>
                    <a:pt x="18" y="62"/>
                    <a:pt x="18" y="62"/>
                  </a:cubicBezTo>
                  <a:cubicBezTo>
                    <a:pt x="17" y="62"/>
                    <a:pt x="17" y="62"/>
                    <a:pt x="17" y="61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15" y="61"/>
                    <a:pt x="13" y="61"/>
                    <a:pt x="12" y="61"/>
                  </a:cubicBezTo>
                  <a:cubicBezTo>
                    <a:pt x="11" y="61"/>
                    <a:pt x="11" y="61"/>
                    <a:pt x="11" y="61"/>
                  </a:cubicBezTo>
                  <a:cubicBezTo>
                    <a:pt x="11" y="61"/>
                    <a:pt x="10" y="62"/>
                    <a:pt x="10" y="62"/>
                  </a:cubicBezTo>
                  <a:cubicBezTo>
                    <a:pt x="10" y="62"/>
                    <a:pt x="10" y="62"/>
                    <a:pt x="9" y="62"/>
                  </a:cubicBezTo>
                  <a:cubicBezTo>
                    <a:pt x="9" y="62"/>
                    <a:pt x="9" y="62"/>
                    <a:pt x="8" y="62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7" y="61"/>
                    <a:pt x="6" y="61"/>
                    <a:pt x="5" y="61"/>
                  </a:cubicBezTo>
                  <a:cubicBezTo>
                    <a:pt x="5" y="61"/>
                    <a:pt x="5" y="61"/>
                    <a:pt x="5" y="61"/>
                  </a:cubicBezTo>
                  <a:cubicBezTo>
                    <a:pt x="5" y="61"/>
                    <a:pt x="4" y="61"/>
                    <a:pt x="4" y="61"/>
                  </a:cubicBezTo>
                  <a:cubicBezTo>
                    <a:pt x="4" y="61"/>
                    <a:pt x="4" y="61"/>
                    <a:pt x="3" y="61"/>
                  </a:cubicBezTo>
                  <a:cubicBezTo>
                    <a:pt x="3" y="61"/>
                    <a:pt x="3" y="61"/>
                    <a:pt x="2" y="60"/>
                  </a:cubicBezTo>
                  <a:cubicBezTo>
                    <a:pt x="2" y="60"/>
                    <a:pt x="2" y="60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0" y="52"/>
                    <a:pt x="0" y="45"/>
                    <a:pt x="1" y="39"/>
                  </a:cubicBezTo>
                  <a:cubicBezTo>
                    <a:pt x="1" y="35"/>
                    <a:pt x="3" y="33"/>
                    <a:pt x="5" y="30"/>
                  </a:cubicBezTo>
                  <a:cubicBezTo>
                    <a:pt x="7" y="28"/>
                    <a:pt x="10" y="25"/>
                    <a:pt x="13" y="24"/>
                  </a:cubicBezTo>
                  <a:cubicBezTo>
                    <a:pt x="13" y="24"/>
                    <a:pt x="14" y="24"/>
                    <a:pt x="14" y="24"/>
                  </a:cubicBezTo>
                  <a:cubicBezTo>
                    <a:pt x="14" y="24"/>
                    <a:pt x="14" y="24"/>
                    <a:pt x="15" y="24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9" y="23"/>
                    <a:pt x="23" y="23"/>
                    <a:pt x="27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32" y="23"/>
                    <a:pt x="35" y="23"/>
                    <a:pt x="38" y="23"/>
                  </a:cubicBezTo>
                  <a:cubicBezTo>
                    <a:pt x="40" y="23"/>
                    <a:pt x="42" y="23"/>
                    <a:pt x="44" y="23"/>
                  </a:cubicBezTo>
                  <a:cubicBezTo>
                    <a:pt x="46" y="23"/>
                    <a:pt x="48" y="23"/>
                    <a:pt x="50" y="23"/>
                  </a:cubicBezTo>
                  <a:cubicBezTo>
                    <a:pt x="51" y="23"/>
                    <a:pt x="51" y="23"/>
                    <a:pt x="52" y="23"/>
                  </a:cubicBezTo>
                  <a:cubicBezTo>
                    <a:pt x="56" y="23"/>
                    <a:pt x="59" y="23"/>
                    <a:pt x="63" y="23"/>
                  </a:cubicBezTo>
                  <a:cubicBezTo>
                    <a:pt x="66" y="22"/>
                    <a:pt x="70" y="22"/>
                    <a:pt x="74" y="22"/>
                  </a:cubicBezTo>
                  <a:cubicBezTo>
                    <a:pt x="75" y="22"/>
                    <a:pt x="77" y="22"/>
                    <a:pt x="79" y="22"/>
                  </a:cubicBezTo>
                  <a:cubicBezTo>
                    <a:pt x="79" y="18"/>
                    <a:pt x="79" y="15"/>
                    <a:pt x="81" y="11"/>
                  </a:cubicBezTo>
                  <a:cubicBezTo>
                    <a:pt x="81" y="9"/>
                    <a:pt x="83" y="8"/>
                    <a:pt x="84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7" y="4"/>
                    <a:pt x="89" y="2"/>
                    <a:pt x="92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92" y="0"/>
                    <a:pt x="93" y="0"/>
                    <a:pt x="93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101" y="3"/>
                    <a:pt x="108" y="8"/>
                    <a:pt x="114" y="12"/>
                  </a:cubicBezTo>
                  <a:cubicBezTo>
                    <a:pt x="115" y="13"/>
                    <a:pt x="116" y="13"/>
                    <a:pt x="116" y="14"/>
                  </a:cubicBezTo>
                  <a:cubicBezTo>
                    <a:pt x="122" y="18"/>
                    <a:pt x="128" y="22"/>
                    <a:pt x="134" y="26"/>
                  </a:cubicBezTo>
                  <a:cubicBezTo>
                    <a:pt x="136" y="27"/>
                    <a:pt x="139" y="29"/>
                    <a:pt x="141" y="31"/>
                  </a:cubicBezTo>
                  <a:cubicBezTo>
                    <a:pt x="142" y="31"/>
                    <a:pt x="142" y="32"/>
                    <a:pt x="142" y="32"/>
                  </a:cubicBezTo>
                  <a:cubicBezTo>
                    <a:pt x="142" y="33"/>
                    <a:pt x="142" y="33"/>
                    <a:pt x="142" y="34"/>
                  </a:cubicBezTo>
                  <a:cubicBezTo>
                    <a:pt x="137" y="40"/>
                    <a:pt x="131" y="45"/>
                    <a:pt x="125" y="51"/>
                  </a:cubicBezTo>
                  <a:cubicBezTo>
                    <a:pt x="124" y="52"/>
                    <a:pt x="122" y="53"/>
                    <a:pt x="121" y="55"/>
                  </a:cubicBezTo>
                  <a:cubicBezTo>
                    <a:pt x="119" y="57"/>
                    <a:pt x="117" y="59"/>
                    <a:pt x="115" y="60"/>
                  </a:cubicBezTo>
                  <a:cubicBezTo>
                    <a:pt x="110" y="65"/>
                    <a:pt x="105" y="70"/>
                    <a:pt x="100" y="74"/>
                  </a:cubicBezTo>
                  <a:cubicBezTo>
                    <a:pt x="100" y="75"/>
                    <a:pt x="99" y="75"/>
                    <a:pt x="99" y="75"/>
                  </a:cubicBezTo>
                  <a:cubicBezTo>
                    <a:pt x="98" y="76"/>
                    <a:pt x="97" y="77"/>
                    <a:pt x="95" y="78"/>
                  </a:cubicBezTo>
                  <a:cubicBezTo>
                    <a:pt x="95" y="78"/>
                    <a:pt x="95" y="78"/>
                    <a:pt x="94" y="79"/>
                  </a:cubicBezTo>
                  <a:cubicBezTo>
                    <a:pt x="92" y="81"/>
                    <a:pt x="90" y="82"/>
                    <a:pt x="88" y="84"/>
                  </a:cubicBezTo>
                  <a:cubicBezTo>
                    <a:pt x="87" y="84"/>
                    <a:pt x="87" y="84"/>
                    <a:pt x="87" y="84"/>
                  </a:cubicBezTo>
                  <a:close/>
                  <a:moveTo>
                    <a:pt x="84" y="66"/>
                  </a:moveTo>
                  <a:cubicBezTo>
                    <a:pt x="84" y="67"/>
                    <a:pt x="84" y="68"/>
                    <a:pt x="84" y="69"/>
                  </a:cubicBezTo>
                  <a:cubicBezTo>
                    <a:pt x="84" y="69"/>
                    <a:pt x="84" y="69"/>
                    <a:pt x="84" y="69"/>
                  </a:cubicBezTo>
                  <a:cubicBezTo>
                    <a:pt x="85" y="72"/>
                    <a:pt x="86" y="77"/>
                    <a:pt x="88" y="79"/>
                  </a:cubicBezTo>
                  <a:cubicBezTo>
                    <a:pt x="89" y="79"/>
                    <a:pt x="90" y="78"/>
                    <a:pt x="92" y="76"/>
                  </a:cubicBezTo>
                  <a:cubicBezTo>
                    <a:pt x="92" y="76"/>
                    <a:pt x="93" y="76"/>
                    <a:pt x="93" y="75"/>
                  </a:cubicBezTo>
                  <a:cubicBezTo>
                    <a:pt x="94" y="74"/>
                    <a:pt x="96" y="73"/>
                    <a:pt x="97" y="73"/>
                  </a:cubicBezTo>
                  <a:cubicBezTo>
                    <a:pt x="97" y="72"/>
                    <a:pt x="96" y="71"/>
                    <a:pt x="96" y="70"/>
                  </a:cubicBezTo>
                  <a:cubicBezTo>
                    <a:pt x="96" y="70"/>
                    <a:pt x="96" y="70"/>
                    <a:pt x="96" y="70"/>
                  </a:cubicBezTo>
                  <a:cubicBezTo>
                    <a:pt x="95" y="71"/>
                    <a:pt x="94" y="72"/>
                    <a:pt x="93" y="72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2" y="74"/>
                    <a:pt x="91" y="74"/>
                    <a:pt x="90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90" y="75"/>
                    <a:pt x="90" y="74"/>
                    <a:pt x="89" y="74"/>
                  </a:cubicBezTo>
                  <a:cubicBezTo>
                    <a:pt x="89" y="74"/>
                    <a:pt x="89" y="74"/>
                    <a:pt x="89" y="73"/>
                  </a:cubicBezTo>
                  <a:cubicBezTo>
                    <a:pt x="89" y="72"/>
                    <a:pt x="90" y="71"/>
                    <a:pt x="91" y="70"/>
                  </a:cubicBezTo>
                  <a:cubicBezTo>
                    <a:pt x="92" y="70"/>
                    <a:pt x="92" y="70"/>
                    <a:pt x="92" y="70"/>
                  </a:cubicBezTo>
                  <a:cubicBezTo>
                    <a:pt x="92" y="69"/>
                    <a:pt x="92" y="69"/>
                    <a:pt x="93" y="69"/>
                  </a:cubicBezTo>
                  <a:cubicBezTo>
                    <a:pt x="95" y="67"/>
                    <a:pt x="95" y="66"/>
                    <a:pt x="95" y="66"/>
                  </a:cubicBezTo>
                  <a:cubicBezTo>
                    <a:pt x="95" y="66"/>
                    <a:pt x="95" y="66"/>
                    <a:pt x="95" y="66"/>
                  </a:cubicBezTo>
                  <a:cubicBezTo>
                    <a:pt x="95" y="63"/>
                    <a:pt x="94" y="60"/>
                    <a:pt x="94" y="56"/>
                  </a:cubicBezTo>
                  <a:cubicBezTo>
                    <a:pt x="92" y="58"/>
                    <a:pt x="90" y="60"/>
                    <a:pt x="89" y="61"/>
                  </a:cubicBezTo>
                  <a:cubicBezTo>
                    <a:pt x="88" y="62"/>
                    <a:pt x="87" y="63"/>
                    <a:pt x="87" y="63"/>
                  </a:cubicBezTo>
                  <a:cubicBezTo>
                    <a:pt x="86" y="64"/>
                    <a:pt x="85" y="65"/>
                    <a:pt x="84" y="66"/>
                  </a:cubicBezTo>
                  <a:close/>
                  <a:moveTo>
                    <a:pt x="97" y="50"/>
                  </a:moveTo>
                  <a:cubicBezTo>
                    <a:pt x="97" y="57"/>
                    <a:pt x="98" y="63"/>
                    <a:pt x="100" y="70"/>
                  </a:cubicBezTo>
                  <a:cubicBezTo>
                    <a:pt x="104" y="66"/>
                    <a:pt x="109" y="62"/>
                    <a:pt x="113" y="58"/>
                  </a:cubicBezTo>
                  <a:cubicBezTo>
                    <a:pt x="115" y="56"/>
                    <a:pt x="117" y="54"/>
                    <a:pt x="119" y="52"/>
                  </a:cubicBezTo>
                  <a:cubicBezTo>
                    <a:pt x="120" y="50"/>
                    <a:pt x="122" y="49"/>
                    <a:pt x="123" y="48"/>
                  </a:cubicBezTo>
                  <a:cubicBezTo>
                    <a:pt x="128" y="43"/>
                    <a:pt x="134" y="38"/>
                    <a:pt x="138" y="33"/>
                  </a:cubicBezTo>
                  <a:cubicBezTo>
                    <a:pt x="136" y="31"/>
                    <a:pt x="136" y="31"/>
                    <a:pt x="136" y="31"/>
                  </a:cubicBezTo>
                  <a:cubicBezTo>
                    <a:pt x="129" y="27"/>
                    <a:pt x="122" y="22"/>
                    <a:pt x="115" y="17"/>
                  </a:cubicBezTo>
                  <a:cubicBezTo>
                    <a:pt x="114" y="16"/>
                    <a:pt x="113" y="16"/>
                    <a:pt x="112" y="15"/>
                  </a:cubicBezTo>
                  <a:cubicBezTo>
                    <a:pt x="107" y="11"/>
                    <a:pt x="101" y="7"/>
                    <a:pt x="95" y="4"/>
                  </a:cubicBezTo>
                  <a:cubicBezTo>
                    <a:pt x="96" y="5"/>
                    <a:pt x="96" y="6"/>
                    <a:pt x="96" y="7"/>
                  </a:cubicBezTo>
                  <a:cubicBezTo>
                    <a:pt x="97" y="12"/>
                    <a:pt x="98" y="17"/>
                    <a:pt x="96" y="22"/>
                  </a:cubicBezTo>
                  <a:cubicBezTo>
                    <a:pt x="97" y="22"/>
                    <a:pt x="97" y="23"/>
                    <a:pt x="96" y="23"/>
                  </a:cubicBezTo>
                  <a:cubicBezTo>
                    <a:pt x="96" y="24"/>
                    <a:pt x="96" y="24"/>
                    <a:pt x="95" y="24"/>
                  </a:cubicBezTo>
                  <a:cubicBezTo>
                    <a:pt x="89" y="25"/>
                    <a:pt x="83" y="26"/>
                    <a:pt x="76" y="26"/>
                  </a:cubicBezTo>
                  <a:cubicBezTo>
                    <a:pt x="72" y="26"/>
                    <a:pt x="69" y="26"/>
                    <a:pt x="65" y="26"/>
                  </a:cubicBezTo>
                  <a:cubicBezTo>
                    <a:pt x="62" y="26"/>
                    <a:pt x="58" y="26"/>
                    <a:pt x="55" y="26"/>
                  </a:cubicBezTo>
                  <a:cubicBezTo>
                    <a:pt x="54" y="26"/>
                    <a:pt x="53" y="26"/>
                    <a:pt x="52" y="26"/>
                  </a:cubicBezTo>
                  <a:cubicBezTo>
                    <a:pt x="49" y="26"/>
                    <a:pt x="46" y="26"/>
                    <a:pt x="43" y="26"/>
                  </a:cubicBezTo>
                  <a:cubicBezTo>
                    <a:pt x="40" y="26"/>
                    <a:pt x="37" y="26"/>
                    <a:pt x="34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0" y="26"/>
                    <a:pt x="27" y="26"/>
                    <a:pt x="24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7"/>
                    <a:pt x="17" y="27"/>
                    <a:pt x="14" y="28"/>
                  </a:cubicBezTo>
                  <a:cubicBezTo>
                    <a:pt x="14" y="28"/>
                    <a:pt x="14" y="29"/>
                    <a:pt x="14" y="29"/>
                  </a:cubicBezTo>
                  <a:cubicBezTo>
                    <a:pt x="12" y="32"/>
                    <a:pt x="12" y="36"/>
                    <a:pt x="12" y="39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1"/>
                  </a:cubicBezTo>
                  <a:cubicBezTo>
                    <a:pt x="11" y="45"/>
                    <a:pt x="11" y="49"/>
                    <a:pt x="14" y="49"/>
                  </a:cubicBezTo>
                  <a:cubicBezTo>
                    <a:pt x="15" y="50"/>
                    <a:pt x="16" y="50"/>
                    <a:pt x="18" y="50"/>
                  </a:cubicBezTo>
                  <a:cubicBezTo>
                    <a:pt x="19" y="50"/>
                    <a:pt x="20" y="50"/>
                    <a:pt x="22" y="50"/>
                  </a:cubicBezTo>
                  <a:cubicBezTo>
                    <a:pt x="22" y="50"/>
                    <a:pt x="23" y="49"/>
                    <a:pt x="24" y="49"/>
                  </a:cubicBezTo>
                  <a:cubicBezTo>
                    <a:pt x="26" y="49"/>
                    <a:pt x="29" y="49"/>
                    <a:pt x="31" y="49"/>
                  </a:cubicBezTo>
                  <a:cubicBezTo>
                    <a:pt x="33" y="49"/>
                    <a:pt x="36" y="49"/>
                    <a:pt x="38" y="49"/>
                  </a:cubicBezTo>
                  <a:cubicBezTo>
                    <a:pt x="40" y="49"/>
                    <a:pt x="43" y="49"/>
                    <a:pt x="45" y="49"/>
                  </a:cubicBezTo>
                  <a:cubicBezTo>
                    <a:pt x="46" y="48"/>
                    <a:pt x="46" y="48"/>
                    <a:pt x="47" y="47"/>
                  </a:cubicBezTo>
                  <a:cubicBezTo>
                    <a:pt x="47" y="47"/>
                    <a:pt x="47" y="47"/>
                    <a:pt x="48" y="47"/>
                  </a:cubicBezTo>
                  <a:cubicBezTo>
                    <a:pt x="48" y="47"/>
                    <a:pt x="49" y="47"/>
                    <a:pt x="49" y="48"/>
                  </a:cubicBezTo>
                  <a:cubicBezTo>
                    <a:pt x="49" y="48"/>
                    <a:pt x="49" y="48"/>
                    <a:pt x="49" y="48"/>
                  </a:cubicBezTo>
                  <a:cubicBezTo>
                    <a:pt x="53" y="48"/>
                    <a:pt x="57" y="48"/>
                    <a:pt x="61" y="47"/>
                  </a:cubicBezTo>
                  <a:cubicBezTo>
                    <a:pt x="63" y="47"/>
                    <a:pt x="66" y="47"/>
                    <a:pt x="68" y="47"/>
                  </a:cubicBezTo>
                  <a:cubicBezTo>
                    <a:pt x="72" y="46"/>
                    <a:pt x="76" y="46"/>
                    <a:pt x="82" y="45"/>
                  </a:cubicBezTo>
                  <a:cubicBezTo>
                    <a:pt x="83" y="45"/>
                    <a:pt x="84" y="45"/>
                    <a:pt x="85" y="45"/>
                  </a:cubicBezTo>
                  <a:cubicBezTo>
                    <a:pt x="87" y="44"/>
                    <a:pt x="90" y="44"/>
                    <a:pt x="92" y="44"/>
                  </a:cubicBezTo>
                  <a:cubicBezTo>
                    <a:pt x="93" y="43"/>
                    <a:pt x="94" y="43"/>
                    <a:pt x="94" y="43"/>
                  </a:cubicBezTo>
                  <a:cubicBezTo>
                    <a:pt x="94" y="43"/>
                    <a:pt x="95" y="43"/>
                    <a:pt x="95" y="43"/>
                  </a:cubicBezTo>
                  <a:cubicBezTo>
                    <a:pt x="96" y="43"/>
                    <a:pt x="97" y="43"/>
                    <a:pt x="97" y="44"/>
                  </a:cubicBezTo>
                  <a:cubicBezTo>
                    <a:pt x="97" y="45"/>
                    <a:pt x="97" y="47"/>
                    <a:pt x="97" y="48"/>
                  </a:cubicBezTo>
                  <a:cubicBezTo>
                    <a:pt x="97" y="48"/>
                    <a:pt x="98" y="48"/>
                    <a:pt x="98" y="49"/>
                  </a:cubicBezTo>
                  <a:cubicBezTo>
                    <a:pt x="98" y="49"/>
                    <a:pt x="98" y="50"/>
                    <a:pt x="97" y="50"/>
                  </a:cubicBezTo>
                  <a:cubicBezTo>
                    <a:pt x="97" y="50"/>
                    <a:pt x="97" y="50"/>
                    <a:pt x="97" y="50"/>
                  </a:cubicBezTo>
                  <a:close/>
                  <a:moveTo>
                    <a:pt x="61" y="58"/>
                  </a:moveTo>
                  <a:cubicBezTo>
                    <a:pt x="61" y="58"/>
                    <a:pt x="62" y="58"/>
                    <a:pt x="62" y="58"/>
                  </a:cubicBezTo>
                  <a:cubicBezTo>
                    <a:pt x="62" y="58"/>
                    <a:pt x="63" y="58"/>
                    <a:pt x="63" y="58"/>
                  </a:cubicBezTo>
                  <a:cubicBezTo>
                    <a:pt x="63" y="58"/>
                    <a:pt x="63" y="58"/>
                    <a:pt x="63" y="57"/>
                  </a:cubicBezTo>
                  <a:cubicBezTo>
                    <a:pt x="64" y="56"/>
                    <a:pt x="64" y="55"/>
                    <a:pt x="65" y="55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55"/>
                    <a:pt x="65" y="55"/>
                    <a:pt x="64" y="55"/>
                  </a:cubicBezTo>
                  <a:cubicBezTo>
                    <a:pt x="63" y="56"/>
                    <a:pt x="62" y="57"/>
                    <a:pt x="61" y="57"/>
                  </a:cubicBezTo>
                  <a:cubicBezTo>
                    <a:pt x="61" y="58"/>
                    <a:pt x="60" y="58"/>
                    <a:pt x="60" y="58"/>
                  </a:cubicBezTo>
                  <a:cubicBezTo>
                    <a:pt x="60" y="58"/>
                    <a:pt x="60" y="58"/>
                    <a:pt x="61" y="58"/>
                  </a:cubicBezTo>
                  <a:close/>
                  <a:moveTo>
                    <a:pt x="53" y="58"/>
                  </a:moveTo>
                  <a:cubicBezTo>
                    <a:pt x="54" y="58"/>
                    <a:pt x="55" y="58"/>
                    <a:pt x="55" y="58"/>
                  </a:cubicBezTo>
                  <a:cubicBezTo>
                    <a:pt x="56" y="57"/>
                    <a:pt x="58" y="56"/>
                    <a:pt x="59" y="55"/>
                  </a:cubicBezTo>
                  <a:cubicBezTo>
                    <a:pt x="60" y="55"/>
                    <a:pt x="60" y="55"/>
                    <a:pt x="60" y="54"/>
                  </a:cubicBezTo>
                  <a:cubicBezTo>
                    <a:pt x="62" y="53"/>
                    <a:pt x="63" y="53"/>
                    <a:pt x="64" y="52"/>
                  </a:cubicBezTo>
                  <a:cubicBezTo>
                    <a:pt x="64" y="52"/>
                    <a:pt x="64" y="52"/>
                    <a:pt x="64" y="51"/>
                  </a:cubicBezTo>
                  <a:cubicBezTo>
                    <a:pt x="65" y="51"/>
                    <a:pt x="66" y="51"/>
                    <a:pt x="66" y="50"/>
                  </a:cubicBezTo>
                  <a:cubicBezTo>
                    <a:pt x="65" y="50"/>
                    <a:pt x="62" y="51"/>
                    <a:pt x="62" y="51"/>
                  </a:cubicBezTo>
                  <a:cubicBezTo>
                    <a:pt x="62" y="51"/>
                    <a:pt x="62" y="51"/>
                    <a:pt x="62" y="51"/>
                  </a:cubicBezTo>
                  <a:cubicBezTo>
                    <a:pt x="60" y="53"/>
                    <a:pt x="58" y="55"/>
                    <a:pt x="56" y="56"/>
                  </a:cubicBezTo>
                  <a:cubicBezTo>
                    <a:pt x="55" y="57"/>
                    <a:pt x="54" y="57"/>
                    <a:pt x="54" y="58"/>
                  </a:cubicBezTo>
                  <a:cubicBezTo>
                    <a:pt x="54" y="58"/>
                    <a:pt x="54" y="58"/>
                    <a:pt x="53" y="58"/>
                  </a:cubicBezTo>
                  <a:close/>
                  <a:moveTo>
                    <a:pt x="32" y="53"/>
                  </a:moveTo>
                  <a:cubicBezTo>
                    <a:pt x="31" y="54"/>
                    <a:pt x="30" y="56"/>
                    <a:pt x="28" y="57"/>
                  </a:cubicBezTo>
                  <a:cubicBezTo>
                    <a:pt x="28" y="58"/>
                    <a:pt x="28" y="58"/>
                    <a:pt x="27" y="58"/>
                  </a:cubicBezTo>
                  <a:cubicBezTo>
                    <a:pt x="28" y="58"/>
                    <a:pt x="29" y="58"/>
                    <a:pt x="30" y="58"/>
                  </a:cubicBezTo>
                  <a:cubicBezTo>
                    <a:pt x="31" y="57"/>
                    <a:pt x="32" y="56"/>
                    <a:pt x="33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5" y="54"/>
                    <a:pt x="37" y="53"/>
                    <a:pt x="38" y="53"/>
                  </a:cubicBezTo>
                  <a:cubicBezTo>
                    <a:pt x="36" y="53"/>
                    <a:pt x="34" y="53"/>
                    <a:pt x="32" y="53"/>
                  </a:cubicBezTo>
                  <a:close/>
                  <a:moveTo>
                    <a:pt x="49" y="58"/>
                  </a:moveTo>
                  <a:cubicBezTo>
                    <a:pt x="50" y="57"/>
                    <a:pt x="51" y="56"/>
                    <a:pt x="52" y="55"/>
                  </a:cubicBezTo>
                  <a:cubicBezTo>
                    <a:pt x="52" y="55"/>
                    <a:pt x="53" y="55"/>
                    <a:pt x="53" y="55"/>
                  </a:cubicBezTo>
                  <a:cubicBezTo>
                    <a:pt x="53" y="54"/>
                    <a:pt x="54" y="54"/>
                    <a:pt x="54" y="54"/>
                  </a:cubicBezTo>
                  <a:cubicBezTo>
                    <a:pt x="56" y="53"/>
                    <a:pt x="57" y="52"/>
                    <a:pt x="58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6" y="53"/>
                    <a:pt x="53" y="54"/>
                    <a:pt x="51" y="55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50" y="56"/>
                    <a:pt x="49" y="57"/>
                    <a:pt x="48" y="57"/>
                  </a:cubicBezTo>
                  <a:cubicBezTo>
                    <a:pt x="47" y="58"/>
                    <a:pt x="47" y="58"/>
                    <a:pt x="47" y="58"/>
                  </a:cubicBezTo>
                  <a:cubicBezTo>
                    <a:pt x="48" y="58"/>
                    <a:pt x="48" y="58"/>
                    <a:pt x="49" y="58"/>
                  </a:cubicBezTo>
                  <a:close/>
                  <a:moveTo>
                    <a:pt x="15" y="58"/>
                  </a:moveTo>
                  <a:cubicBezTo>
                    <a:pt x="16" y="58"/>
                    <a:pt x="17" y="58"/>
                    <a:pt x="18" y="58"/>
                  </a:cubicBezTo>
                  <a:cubicBezTo>
                    <a:pt x="19" y="57"/>
                    <a:pt x="19" y="57"/>
                    <a:pt x="20" y="56"/>
                  </a:cubicBezTo>
                  <a:cubicBezTo>
                    <a:pt x="20" y="56"/>
                    <a:pt x="20" y="56"/>
                    <a:pt x="21" y="56"/>
                  </a:cubicBezTo>
                  <a:cubicBezTo>
                    <a:pt x="22" y="55"/>
                    <a:pt x="23" y="54"/>
                    <a:pt x="24" y="53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1" y="53"/>
                    <a:pt x="20" y="53"/>
                    <a:pt x="20" y="53"/>
                  </a:cubicBezTo>
                  <a:cubicBezTo>
                    <a:pt x="18" y="55"/>
                    <a:pt x="17" y="56"/>
                    <a:pt x="15" y="57"/>
                  </a:cubicBezTo>
                  <a:cubicBezTo>
                    <a:pt x="15" y="57"/>
                    <a:pt x="15" y="58"/>
                    <a:pt x="15" y="58"/>
                  </a:cubicBezTo>
                  <a:close/>
                  <a:moveTo>
                    <a:pt x="12" y="52"/>
                  </a:moveTo>
                  <a:cubicBezTo>
                    <a:pt x="11" y="53"/>
                    <a:pt x="11" y="54"/>
                    <a:pt x="10" y="55"/>
                  </a:cubicBezTo>
                  <a:cubicBezTo>
                    <a:pt x="10" y="55"/>
                    <a:pt x="9" y="55"/>
                    <a:pt x="9" y="56"/>
                  </a:cubicBezTo>
                  <a:cubicBezTo>
                    <a:pt x="8" y="56"/>
                    <a:pt x="8" y="57"/>
                    <a:pt x="8" y="57"/>
                  </a:cubicBezTo>
                  <a:cubicBezTo>
                    <a:pt x="8" y="57"/>
                    <a:pt x="7" y="58"/>
                    <a:pt x="7" y="58"/>
                  </a:cubicBezTo>
                  <a:cubicBezTo>
                    <a:pt x="8" y="58"/>
                    <a:pt x="9" y="58"/>
                    <a:pt x="10" y="58"/>
                  </a:cubicBezTo>
                  <a:cubicBezTo>
                    <a:pt x="12" y="56"/>
                    <a:pt x="14" y="55"/>
                    <a:pt x="16" y="53"/>
                  </a:cubicBezTo>
                  <a:cubicBezTo>
                    <a:pt x="15" y="53"/>
                    <a:pt x="13" y="53"/>
                    <a:pt x="12" y="52"/>
                  </a:cubicBezTo>
                  <a:close/>
                  <a:moveTo>
                    <a:pt x="41" y="58"/>
                  </a:moveTo>
                  <a:cubicBezTo>
                    <a:pt x="42" y="58"/>
                    <a:pt x="42" y="58"/>
                    <a:pt x="43" y="58"/>
                  </a:cubicBezTo>
                  <a:cubicBezTo>
                    <a:pt x="43" y="58"/>
                    <a:pt x="43" y="58"/>
                    <a:pt x="43" y="58"/>
                  </a:cubicBezTo>
                  <a:cubicBezTo>
                    <a:pt x="44" y="56"/>
                    <a:pt x="46" y="55"/>
                    <a:pt x="47" y="54"/>
                  </a:cubicBezTo>
                  <a:cubicBezTo>
                    <a:pt x="47" y="54"/>
                    <a:pt x="48" y="54"/>
                    <a:pt x="48" y="53"/>
                  </a:cubicBezTo>
                  <a:cubicBezTo>
                    <a:pt x="49" y="53"/>
                    <a:pt x="50" y="52"/>
                    <a:pt x="51" y="52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49" y="52"/>
                    <a:pt x="48" y="52"/>
                    <a:pt x="46" y="52"/>
                  </a:cubicBezTo>
                  <a:cubicBezTo>
                    <a:pt x="45" y="53"/>
                    <a:pt x="44" y="54"/>
                    <a:pt x="43" y="55"/>
                  </a:cubicBezTo>
                  <a:cubicBezTo>
                    <a:pt x="42" y="55"/>
                    <a:pt x="41" y="56"/>
                    <a:pt x="41" y="57"/>
                  </a:cubicBezTo>
                  <a:cubicBezTo>
                    <a:pt x="40" y="57"/>
                    <a:pt x="40" y="57"/>
                    <a:pt x="40" y="58"/>
                  </a:cubicBezTo>
                  <a:cubicBezTo>
                    <a:pt x="40" y="58"/>
                    <a:pt x="41" y="58"/>
                    <a:pt x="41" y="58"/>
                  </a:cubicBezTo>
                  <a:close/>
                  <a:moveTo>
                    <a:pt x="84" y="57"/>
                  </a:moveTo>
                  <a:cubicBezTo>
                    <a:pt x="84" y="57"/>
                    <a:pt x="84" y="57"/>
                    <a:pt x="84" y="57"/>
                  </a:cubicBezTo>
                  <a:cubicBezTo>
                    <a:pt x="84" y="57"/>
                    <a:pt x="84" y="57"/>
                    <a:pt x="84" y="58"/>
                  </a:cubicBezTo>
                  <a:cubicBezTo>
                    <a:pt x="85" y="57"/>
                    <a:pt x="86" y="56"/>
                    <a:pt x="87" y="55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90" y="52"/>
                    <a:pt x="92" y="51"/>
                    <a:pt x="93" y="50"/>
                  </a:cubicBezTo>
                  <a:cubicBezTo>
                    <a:pt x="93" y="49"/>
                    <a:pt x="93" y="48"/>
                    <a:pt x="93" y="47"/>
                  </a:cubicBezTo>
                  <a:cubicBezTo>
                    <a:pt x="92" y="48"/>
                    <a:pt x="90" y="49"/>
                    <a:pt x="89" y="51"/>
                  </a:cubicBezTo>
                  <a:cubicBezTo>
                    <a:pt x="89" y="52"/>
                    <a:pt x="88" y="52"/>
                    <a:pt x="88" y="52"/>
                  </a:cubicBezTo>
                  <a:cubicBezTo>
                    <a:pt x="86" y="54"/>
                    <a:pt x="85" y="55"/>
                    <a:pt x="84" y="57"/>
                  </a:cubicBezTo>
                  <a:close/>
                  <a:moveTo>
                    <a:pt x="84" y="48"/>
                  </a:moveTo>
                  <a:cubicBezTo>
                    <a:pt x="84" y="48"/>
                    <a:pt x="84" y="48"/>
                    <a:pt x="84" y="49"/>
                  </a:cubicBezTo>
                  <a:cubicBezTo>
                    <a:pt x="85" y="49"/>
                    <a:pt x="84" y="50"/>
                    <a:pt x="84" y="50"/>
                  </a:cubicBezTo>
                  <a:cubicBezTo>
                    <a:pt x="81" y="53"/>
                    <a:pt x="77" y="55"/>
                    <a:pt x="74" y="57"/>
                  </a:cubicBezTo>
                  <a:cubicBezTo>
                    <a:pt x="74" y="57"/>
                    <a:pt x="74" y="57"/>
                    <a:pt x="74" y="57"/>
                  </a:cubicBezTo>
                  <a:cubicBezTo>
                    <a:pt x="76" y="57"/>
                    <a:pt x="78" y="57"/>
                    <a:pt x="80" y="57"/>
                  </a:cubicBezTo>
                  <a:cubicBezTo>
                    <a:pt x="80" y="56"/>
                    <a:pt x="81" y="56"/>
                    <a:pt x="81" y="55"/>
                  </a:cubicBezTo>
                  <a:cubicBezTo>
                    <a:pt x="81" y="55"/>
                    <a:pt x="82" y="55"/>
                    <a:pt x="82" y="55"/>
                  </a:cubicBezTo>
                  <a:cubicBezTo>
                    <a:pt x="83" y="53"/>
                    <a:pt x="85" y="51"/>
                    <a:pt x="86" y="49"/>
                  </a:cubicBezTo>
                  <a:cubicBezTo>
                    <a:pt x="86" y="49"/>
                    <a:pt x="87" y="49"/>
                    <a:pt x="87" y="48"/>
                  </a:cubicBezTo>
                  <a:cubicBezTo>
                    <a:pt x="87" y="48"/>
                    <a:pt x="88" y="48"/>
                    <a:pt x="88" y="47"/>
                  </a:cubicBezTo>
                  <a:cubicBezTo>
                    <a:pt x="87" y="47"/>
                    <a:pt x="86" y="48"/>
                    <a:pt x="85" y="48"/>
                  </a:cubicBezTo>
                  <a:cubicBezTo>
                    <a:pt x="85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lose/>
                  <a:moveTo>
                    <a:pt x="9" y="31"/>
                  </a:moveTo>
                  <a:cubicBezTo>
                    <a:pt x="9" y="31"/>
                    <a:pt x="9" y="31"/>
                    <a:pt x="9" y="31"/>
                  </a:cubicBezTo>
                  <a:cubicBezTo>
                    <a:pt x="6" y="33"/>
                    <a:pt x="5" y="36"/>
                    <a:pt x="4" y="40"/>
                  </a:cubicBezTo>
                  <a:cubicBezTo>
                    <a:pt x="3" y="45"/>
                    <a:pt x="4" y="50"/>
                    <a:pt x="5" y="55"/>
                  </a:cubicBezTo>
                  <a:cubicBezTo>
                    <a:pt x="5" y="55"/>
                    <a:pt x="5" y="55"/>
                    <a:pt x="6" y="55"/>
                  </a:cubicBezTo>
                  <a:cubicBezTo>
                    <a:pt x="6" y="54"/>
                    <a:pt x="6" y="54"/>
                    <a:pt x="7" y="54"/>
                  </a:cubicBezTo>
                  <a:cubicBezTo>
                    <a:pt x="8" y="53"/>
                    <a:pt x="9" y="52"/>
                    <a:pt x="10" y="51"/>
                  </a:cubicBezTo>
                  <a:cubicBezTo>
                    <a:pt x="10" y="51"/>
                    <a:pt x="9" y="50"/>
                    <a:pt x="9" y="50"/>
                  </a:cubicBezTo>
                  <a:cubicBezTo>
                    <a:pt x="7" y="48"/>
                    <a:pt x="8" y="43"/>
                    <a:pt x="8" y="40"/>
                  </a:cubicBezTo>
                  <a:cubicBezTo>
                    <a:pt x="8" y="39"/>
                    <a:pt x="8" y="39"/>
                    <a:pt x="8" y="38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8" y="36"/>
                    <a:pt x="9" y="33"/>
                    <a:pt x="9" y="31"/>
                  </a:cubicBezTo>
                  <a:close/>
                  <a:moveTo>
                    <a:pt x="28" y="53"/>
                  </a:moveTo>
                  <a:cubicBezTo>
                    <a:pt x="28" y="53"/>
                    <a:pt x="28" y="53"/>
                    <a:pt x="27" y="53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7" y="54"/>
                    <a:pt x="28" y="53"/>
                    <a:pt x="28" y="53"/>
                  </a:cubicBezTo>
                  <a:close/>
                  <a:moveTo>
                    <a:pt x="93" y="53"/>
                  </a:moveTo>
                  <a:cubicBezTo>
                    <a:pt x="93" y="53"/>
                    <a:pt x="93" y="54"/>
                    <a:pt x="94" y="54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lose/>
                  <a:moveTo>
                    <a:pt x="69" y="50"/>
                  </a:moveTo>
                  <a:cubicBezTo>
                    <a:pt x="69" y="50"/>
                    <a:pt x="69" y="50"/>
                    <a:pt x="69" y="50"/>
                  </a:cubicBezTo>
                  <a:cubicBezTo>
                    <a:pt x="69" y="52"/>
                    <a:pt x="68" y="53"/>
                    <a:pt x="67" y="54"/>
                  </a:cubicBezTo>
                  <a:cubicBezTo>
                    <a:pt x="68" y="53"/>
                    <a:pt x="68" y="53"/>
                    <a:pt x="69" y="52"/>
                  </a:cubicBezTo>
                  <a:cubicBezTo>
                    <a:pt x="70" y="51"/>
                    <a:pt x="72" y="51"/>
                    <a:pt x="73" y="50"/>
                  </a:cubicBezTo>
                  <a:cubicBezTo>
                    <a:pt x="71" y="50"/>
                    <a:pt x="70" y="50"/>
                    <a:pt x="69" y="50"/>
                  </a:cubicBezTo>
                  <a:close/>
                  <a:moveTo>
                    <a:pt x="77" y="49"/>
                  </a:moveTo>
                  <a:cubicBezTo>
                    <a:pt x="77" y="49"/>
                    <a:pt x="77" y="50"/>
                    <a:pt x="77" y="50"/>
                  </a:cubicBezTo>
                  <a:cubicBezTo>
                    <a:pt x="77" y="50"/>
                    <a:pt x="78" y="49"/>
                    <a:pt x="78" y="49"/>
                  </a:cubicBezTo>
                  <a:cubicBezTo>
                    <a:pt x="78" y="49"/>
                    <a:pt x="77" y="49"/>
                    <a:pt x="77" y="49"/>
                  </a:cubicBezTo>
                  <a:close/>
                  <a:moveTo>
                    <a:pt x="82" y="17"/>
                  </a:moveTo>
                  <a:cubicBezTo>
                    <a:pt x="82" y="19"/>
                    <a:pt x="82" y="20"/>
                    <a:pt x="82" y="22"/>
                  </a:cubicBezTo>
                  <a:cubicBezTo>
                    <a:pt x="83" y="22"/>
                    <a:pt x="84" y="22"/>
                    <a:pt x="85" y="22"/>
                  </a:cubicBezTo>
                  <a:cubicBezTo>
                    <a:pt x="86" y="21"/>
                    <a:pt x="87" y="20"/>
                    <a:pt x="88" y="19"/>
                  </a:cubicBezTo>
                  <a:cubicBezTo>
                    <a:pt x="88" y="19"/>
                    <a:pt x="89" y="19"/>
                    <a:pt x="89" y="19"/>
                  </a:cubicBezTo>
                  <a:cubicBezTo>
                    <a:pt x="89" y="19"/>
                    <a:pt x="89" y="19"/>
                    <a:pt x="89" y="19"/>
                  </a:cubicBezTo>
                  <a:cubicBezTo>
                    <a:pt x="91" y="18"/>
                    <a:pt x="92" y="17"/>
                    <a:pt x="93" y="16"/>
                  </a:cubicBezTo>
                  <a:cubicBezTo>
                    <a:pt x="93" y="16"/>
                    <a:pt x="93" y="15"/>
                    <a:pt x="94" y="15"/>
                  </a:cubicBezTo>
                  <a:cubicBezTo>
                    <a:pt x="93" y="14"/>
                    <a:pt x="93" y="12"/>
                    <a:pt x="93" y="11"/>
                  </a:cubicBezTo>
                  <a:cubicBezTo>
                    <a:pt x="92" y="12"/>
                    <a:pt x="91" y="13"/>
                    <a:pt x="90" y="13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7" y="15"/>
                    <a:pt x="85" y="17"/>
                    <a:pt x="84" y="17"/>
                  </a:cubicBezTo>
                  <a:cubicBezTo>
                    <a:pt x="83" y="17"/>
                    <a:pt x="83" y="17"/>
                    <a:pt x="83" y="17"/>
                  </a:cubicBezTo>
                  <a:cubicBezTo>
                    <a:pt x="83" y="17"/>
                    <a:pt x="83" y="17"/>
                    <a:pt x="82" y="17"/>
                  </a:cubicBezTo>
                  <a:close/>
                  <a:moveTo>
                    <a:pt x="94" y="19"/>
                  </a:moveTo>
                  <a:cubicBezTo>
                    <a:pt x="93" y="20"/>
                    <a:pt x="92" y="20"/>
                    <a:pt x="91" y="21"/>
                  </a:cubicBezTo>
                  <a:cubicBezTo>
                    <a:pt x="91" y="21"/>
                    <a:pt x="91" y="21"/>
                    <a:pt x="91" y="21"/>
                  </a:cubicBezTo>
                  <a:cubicBezTo>
                    <a:pt x="92" y="21"/>
                    <a:pt x="93" y="21"/>
                    <a:pt x="93" y="21"/>
                  </a:cubicBezTo>
                  <a:cubicBezTo>
                    <a:pt x="94" y="20"/>
                    <a:pt x="94" y="20"/>
                    <a:pt x="94" y="19"/>
                  </a:cubicBezTo>
                  <a:close/>
                  <a:moveTo>
                    <a:pt x="84" y="13"/>
                  </a:moveTo>
                  <a:cubicBezTo>
                    <a:pt x="84" y="14"/>
                    <a:pt x="83" y="14"/>
                    <a:pt x="83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4" y="13"/>
                    <a:pt x="85" y="13"/>
                    <a:pt x="86" y="12"/>
                  </a:cubicBezTo>
                  <a:cubicBezTo>
                    <a:pt x="87" y="12"/>
                    <a:pt x="87" y="12"/>
                    <a:pt x="87" y="11"/>
                  </a:cubicBezTo>
                  <a:cubicBezTo>
                    <a:pt x="89" y="10"/>
                    <a:pt x="91" y="9"/>
                    <a:pt x="93" y="8"/>
                  </a:cubicBezTo>
                  <a:cubicBezTo>
                    <a:pt x="93" y="8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1" y="7"/>
                    <a:pt x="91" y="7"/>
                  </a:cubicBezTo>
                  <a:cubicBezTo>
                    <a:pt x="91" y="8"/>
                    <a:pt x="91" y="8"/>
                    <a:pt x="91" y="8"/>
                  </a:cubicBezTo>
                  <a:cubicBezTo>
                    <a:pt x="90" y="8"/>
                    <a:pt x="89" y="9"/>
                    <a:pt x="88" y="10"/>
                  </a:cubicBezTo>
                  <a:cubicBezTo>
                    <a:pt x="88" y="10"/>
                    <a:pt x="88" y="10"/>
                    <a:pt x="88" y="10"/>
                  </a:cubicBezTo>
                  <a:cubicBezTo>
                    <a:pt x="87" y="10"/>
                    <a:pt x="87" y="11"/>
                    <a:pt x="86" y="11"/>
                  </a:cubicBezTo>
                  <a:cubicBezTo>
                    <a:pt x="86" y="12"/>
                    <a:pt x="85" y="13"/>
                    <a:pt x="84" y="13"/>
                  </a:cubicBezTo>
                  <a:close/>
                  <a:moveTo>
                    <a:pt x="91" y="4"/>
                  </a:moveTo>
                  <a:cubicBezTo>
                    <a:pt x="92" y="4"/>
                    <a:pt x="92" y="5"/>
                    <a:pt x="92" y="5"/>
                  </a:cubicBezTo>
                  <a:cubicBezTo>
                    <a:pt x="92" y="4"/>
                    <a:pt x="92" y="4"/>
                    <a:pt x="92" y="4"/>
                  </a:cubicBezTo>
                  <a:cubicBezTo>
                    <a:pt x="92" y="4"/>
                    <a:pt x="92" y="4"/>
                    <a:pt x="91" y="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lIns="68589" tIns="34295" rIns="68589" bIns="34295"/>
            <a:lstStyle/>
            <a:p>
              <a:endParaRPr lang="zh-CN" altLang="en-US"/>
            </a:p>
          </p:txBody>
        </p:sp>
      </p:grpSp>
      <p:sp>
        <p:nvSpPr>
          <p:cNvPr id="10" name="Text Box 55"/>
          <p:cNvSpPr txBox="1">
            <a:spLocks noChangeArrowheads="1"/>
          </p:cNvSpPr>
          <p:nvPr/>
        </p:nvSpPr>
        <p:spPr bwMode="auto">
          <a:xfrm>
            <a:off x="4200525" y="1962252"/>
            <a:ext cx="79914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两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组对边分别平行的四边形叫做</a:t>
            </a:r>
            <a:r>
              <a:rPr lang="zh-CN" altLang="en-US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平行四边形</a:t>
            </a:r>
            <a:r>
              <a:rPr lang="en-US" altLang="zh-CN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1" name="Text Box 55"/>
          <p:cNvSpPr txBox="1">
            <a:spLocks noChangeArrowheads="1"/>
          </p:cNvSpPr>
          <p:nvPr/>
        </p:nvSpPr>
        <p:spPr bwMode="auto">
          <a:xfrm>
            <a:off x="1362075" y="1172488"/>
            <a:ext cx="79914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一、平行四边形的定义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流程图: 数据 11"/>
          <p:cNvSpPr/>
          <p:nvPr/>
        </p:nvSpPr>
        <p:spPr>
          <a:xfrm>
            <a:off x="927531" y="2124841"/>
            <a:ext cx="2715260" cy="1097280"/>
          </a:xfrm>
          <a:prstGeom prst="flowChartInputOutpu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noFill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957694" y="1736996"/>
            <a:ext cx="868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/>
              <a:t>A</a:t>
            </a:r>
            <a:endParaRPr lang="zh-CN" altLang="en-US" sz="3200" b="1" dirty="0"/>
          </a:p>
        </p:txBody>
      </p:sp>
      <p:sp>
        <p:nvSpPr>
          <p:cNvPr id="14" name="文本框 13"/>
          <p:cNvSpPr txBox="1"/>
          <p:nvPr/>
        </p:nvSpPr>
        <p:spPr>
          <a:xfrm>
            <a:off x="493191" y="2978281"/>
            <a:ext cx="868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/>
              <a:t>B</a:t>
            </a:r>
            <a:endParaRPr lang="zh-CN" altLang="en-US" sz="3200" b="1" dirty="0"/>
          </a:p>
        </p:txBody>
      </p:sp>
      <p:sp>
        <p:nvSpPr>
          <p:cNvPr id="15" name="文本框 14"/>
          <p:cNvSpPr txBox="1"/>
          <p:nvPr/>
        </p:nvSpPr>
        <p:spPr>
          <a:xfrm>
            <a:off x="3208451" y="2977971"/>
            <a:ext cx="868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/>
              <a:t>C</a:t>
            </a:r>
            <a:endParaRPr lang="zh-CN" altLang="en-US" sz="3200" b="1" dirty="0"/>
          </a:p>
        </p:txBody>
      </p:sp>
      <p:sp>
        <p:nvSpPr>
          <p:cNvPr id="16" name="文本框 15"/>
          <p:cNvSpPr txBox="1"/>
          <p:nvPr/>
        </p:nvSpPr>
        <p:spPr>
          <a:xfrm>
            <a:off x="3682319" y="1736996"/>
            <a:ext cx="868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/>
              <a:t>D</a:t>
            </a:r>
            <a:endParaRPr lang="zh-CN" altLang="en-US" sz="3200" b="1" dirty="0"/>
          </a:p>
        </p:txBody>
      </p:sp>
      <p:grpSp>
        <p:nvGrpSpPr>
          <p:cNvPr id="3" name="组合 2"/>
          <p:cNvGrpSpPr/>
          <p:nvPr/>
        </p:nvGrpSpPr>
        <p:grpSpPr>
          <a:xfrm>
            <a:off x="4230933" y="2555675"/>
            <a:ext cx="10367848" cy="1077218"/>
            <a:chOff x="1976552" y="5060548"/>
            <a:chExt cx="10367848" cy="1077218"/>
          </a:xfrm>
        </p:grpSpPr>
        <p:sp>
          <p:nvSpPr>
            <p:cNvPr id="22" name="Text Box 55"/>
            <p:cNvSpPr txBox="1">
              <a:spLocks noChangeArrowheads="1"/>
            </p:cNvSpPr>
            <p:nvPr/>
          </p:nvSpPr>
          <p:spPr bwMode="auto">
            <a:xfrm>
              <a:off x="1976552" y="5060548"/>
              <a:ext cx="10367848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zh-CN" dirty="0" smtClean="0">
                  <a:latin typeface="黑体" panose="02010609060101010101" pitchFamily="49" charset="-122"/>
                  <a:ea typeface="黑体" panose="02010609060101010101" pitchFamily="49" charset="-122"/>
                </a:rPr>
                <a:t>1</a:t>
              </a:r>
              <a:r>
                <a:rPr lang="zh-CN" altLang="en-US" dirty="0" smtClean="0">
                  <a:latin typeface="黑体" panose="02010609060101010101" pitchFamily="49" charset="-122"/>
                  <a:ea typeface="黑体" panose="02010609060101010101" pitchFamily="49" charset="-122"/>
                </a:rPr>
                <a:t>、</a:t>
              </a:r>
              <a:r>
                <a:rPr lang="zh-CN" altLang="en-US" dirty="0" smtClean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符号表示：</a:t>
              </a:r>
              <a:endParaRPr lang="en-US" altLang="zh-CN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  <a:p>
              <a:pPr algn="l" eaLnBrk="1" hangingPunct="1">
                <a:spcBef>
                  <a:spcPct val="50000"/>
                </a:spcBef>
              </a:pPr>
              <a:r>
                <a:rPr lang="zh-CN" altLang="en-US" sz="2400" dirty="0" smtClean="0">
                  <a:latin typeface="黑体" panose="02010609060101010101" pitchFamily="49" charset="-122"/>
                  <a:ea typeface="黑体" panose="02010609060101010101" pitchFamily="49" charset="-122"/>
                </a:rPr>
                <a:t>  用   ，如图记作：  </a:t>
              </a:r>
              <a:r>
                <a:rPr lang="en-US" altLang="zh-CN" sz="2400" dirty="0" smtClean="0">
                  <a:latin typeface="黑体" panose="02010609060101010101" pitchFamily="49" charset="-122"/>
                  <a:ea typeface="黑体" panose="02010609060101010101" pitchFamily="49" charset="-122"/>
                </a:rPr>
                <a:t>ABCD</a:t>
              </a:r>
              <a:r>
                <a:rPr lang="zh-CN" altLang="en-US" sz="2400" dirty="0" smtClean="0">
                  <a:latin typeface="黑体" panose="02010609060101010101" pitchFamily="49" charset="-122"/>
                  <a:ea typeface="黑体" panose="02010609060101010101" pitchFamily="49" charset="-122"/>
                </a:rPr>
                <a:t>，读作“平行四边形</a:t>
              </a:r>
              <a:r>
                <a:rPr lang="en-US" altLang="zh-CN" sz="2400" dirty="0" smtClean="0">
                  <a:latin typeface="黑体" panose="02010609060101010101" pitchFamily="49" charset="-122"/>
                  <a:ea typeface="黑体" panose="02010609060101010101" pitchFamily="49" charset="-122"/>
                </a:rPr>
                <a:t>ABCD</a:t>
              </a:r>
              <a:r>
                <a:rPr lang="zh-CN" altLang="en-US" sz="2400" dirty="0" smtClean="0">
                  <a:latin typeface="黑体" panose="02010609060101010101" pitchFamily="49" charset="-122"/>
                  <a:ea typeface="黑体" panose="02010609060101010101" pitchFamily="49" charset="-122"/>
                </a:rPr>
                <a:t>”。 </a:t>
              </a:r>
              <a:endPara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2" name="流程图: 数据 1"/>
            <p:cNvSpPr/>
            <p:nvPr/>
          </p:nvSpPr>
          <p:spPr>
            <a:xfrm>
              <a:off x="2768193" y="5819885"/>
              <a:ext cx="383880" cy="196814"/>
            </a:xfrm>
            <a:prstGeom prst="flowChartInputOutpu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 w="0">
                  <a:solidFill>
                    <a:schemeClr val="tx1"/>
                  </a:solidFill>
                </a:ln>
                <a:noFill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3" name="流程图: 数据 22"/>
            <p:cNvSpPr/>
            <p:nvPr/>
          </p:nvSpPr>
          <p:spPr>
            <a:xfrm>
              <a:off x="4845637" y="5827726"/>
              <a:ext cx="366084" cy="188973"/>
            </a:xfrm>
            <a:prstGeom prst="flowChartInputOutpu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 w="0">
                  <a:solidFill>
                    <a:schemeClr val="tx1"/>
                  </a:solidFill>
                </a:ln>
                <a:noFill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24" name="Text Box 55"/>
          <p:cNvSpPr txBox="1">
            <a:spLocks noChangeArrowheads="1"/>
          </p:cNvSpPr>
          <p:nvPr/>
        </p:nvSpPr>
        <p:spPr bwMode="auto">
          <a:xfrm>
            <a:off x="912076" y="3607039"/>
            <a:ext cx="10367848" cy="1428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  <a:spcBef>
                <a:spcPct val="20000"/>
              </a:spcBef>
            </a:pP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en-US" dirty="0" smtClean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对边</a:t>
            </a:r>
            <a:r>
              <a:rPr lang="zh-CN" altLang="en-US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AB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CD,AD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BC</a:t>
            </a:r>
            <a:endParaRPr lang="zh-CN" altLang="en-US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l" eaLnBrk="1" hangingPunct="1">
              <a:spcBef>
                <a:spcPct val="50000"/>
              </a:spcBef>
            </a:pP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958961" y="2103041"/>
            <a:ext cx="2663039" cy="1111570"/>
            <a:chOff x="2266950" y="3371748"/>
            <a:chExt cx="2663039" cy="1111570"/>
          </a:xfrm>
        </p:grpSpPr>
        <p:cxnSp>
          <p:nvCxnSpPr>
            <p:cNvPr id="17" name="直接连接符 16"/>
            <p:cNvCxnSpPr/>
            <p:nvPr/>
          </p:nvCxnSpPr>
          <p:spPr>
            <a:xfrm flipH="1">
              <a:off x="2266950" y="3371748"/>
              <a:ext cx="532131" cy="1086041"/>
            </a:xfrm>
            <a:prstGeom prst="line">
              <a:avLst/>
            </a:prstGeom>
            <a:ln w="762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 flipH="1">
              <a:off x="4397858" y="3397277"/>
              <a:ext cx="532131" cy="1086041"/>
            </a:xfrm>
            <a:prstGeom prst="line">
              <a:avLst/>
            </a:prstGeom>
            <a:ln w="762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 Box 55"/>
          <p:cNvSpPr txBox="1">
            <a:spLocks noChangeArrowheads="1"/>
          </p:cNvSpPr>
          <p:nvPr/>
        </p:nvSpPr>
        <p:spPr bwMode="auto">
          <a:xfrm>
            <a:off x="5411447" y="3638095"/>
            <a:ext cx="10367848" cy="68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  <a:spcBef>
                <a:spcPct val="20000"/>
              </a:spcBef>
            </a:pPr>
            <a:r>
              <a:rPr lang="zh-CN" altLang="en-US" dirty="0" smtClean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对角：</a:t>
            </a:r>
            <a:r>
              <a:rPr lang="zh-CN" altLang="en-US" dirty="0" smtClean="0">
                <a:solidFill>
                  <a:srgbClr val="9933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C,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 ∠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  <a:endParaRPr lang="zh-CN" altLang="en-US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1225026" y="1835330"/>
            <a:ext cx="2122468" cy="1639621"/>
            <a:chOff x="1250426" y="1835330"/>
            <a:chExt cx="2122468" cy="1639621"/>
          </a:xfrm>
        </p:grpSpPr>
        <p:sp>
          <p:nvSpPr>
            <p:cNvPr id="41" name="PubPieSlice"/>
            <p:cNvSpPr>
              <a:spLocks noEditPoints="1" noChangeArrowheads="1"/>
            </p:cNvSpPr>
            <p:nvPr/>
          </p:nvSpPr>
          <p:spPr bwMode="auto">
            <a:xfrm>
              <a:off x="1250426" y="1835330"/>
              <a:ext cx="520603" cy="609421"/>
            </a:xfrm>
            <a:custGeom>
              <a:avLst/>
              <a:gdLst>
                <a:gd name="G0" fmla="+- 0 0 0"/>
                <a:gd name="G1" fmla="sin 10800 8067828"/>
                <a:gd name="G2" fmla="cos 10800 8067828"/>
                <a:gd name="G3" fmla="sin 10800 57965"/>
                <a:gd name="G4" fmla="cos 10800 57965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T0" fmla="*/ 4901 w 21600"/>
                <a:gd name="T1" fmla="*/ 19846 h 21600"/>
                <a:gd name="T2" fmla="*/ 10800 w 21600"/>
                <a:gd name="T3" fmla="*/ 10800 h 21600"/>
                <a:gd name="T4" fmla="*/ 21598 w 21600"/>
                <a:gd name="T5" fmla="*/ 10966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4900" y="19846"/>
                  </a:moveTo>
                  <a:cubicBezTo>
                    <a:pt x="6655" y="20990"/>
                    <a:pt x="8705" y="21600"/>
                    <a:pt x="10800" y="21600"/>
                  </a:cubicBezTo>
                  <a:cubicBezTo>
                    <a:pt x="16699" y="21599"/>
                    <a:pt x="21508" y="16865"/>
                    <a:pt x="21598" y="10966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rgbClr val="00FF00">
                <a:alpha val="74001"/>
              </a:srgbClr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2" name="PubPieSlice"/>
            <p:cNvSpPr>
              <a:spLocks noEditPoints="1" noChangeArrowheads="1"/>
            </p:cNvSpPr>
            <p:nvPr/>
          </p:nvSpPr>
          <p:spPr bwMode="auto">
            <a:xfrm rot="18080323" flipV="1">
              <a:off x="2835873" y="2937929"/>
              <a:ext cx="507988" cy="566055"/>
            </a:xfrm>
            <a:custGeom>
              <a:avLst/>
              <a:gdLst>
                <a:gd name="G0" fmla="+- 0 0 0"/>
                <a:gd name="G1" fmla="sin 10800 8067828"/>
                <a:gd name="G2" fmla="cos 10800 8067828"/>
                <a:gd name="G3" fmla="sin 10800 57965"/>
                <a:gd name="G4" fmla="cos 10800 57965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T0" fmla="*/ 4901 w 21600"/>
                <a:gd name="T1" fmla="*/ 19846 h 21600"/>
                <a:gd name="T2" fmla="*/ 10800 w 21600"/>
                <a:gd name="T3" fmla="*/ 10800 h 21600"/>
                <a:gd name="T4" fmla="*/ 21598 w 21600"/>
                <a:gd name="T5" fmla="*/ 10966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4900" y="19846"/>
                  </a:moveTo>
                  <a:cubicBezTo>
                    <a:pt x="6655" y="20990"/>
                    <a:pt x="8705" y="21600"/>
                    <a:pt x="10800" y="21600"/>
                  </a:cubicBezTo>
                  <a:cubicBezTo>
                    <a:pt x="16699" y="21599"/>
                    <a:pt x="21508" y="16865"/>
                    <a:pt x="21598" y="10966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rgbClr val="00FF00">
                <a:alpha val="74001"/>
              </a:srgbClr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564293" y="1631283"/>
            <a:ext cx="3455224" cy="2066428"/>
            <a:chOff x="564293" y="1631283"/>
            <a:chExt cx="3455224" cy="2066428"/>
          </a:xfrm>
        </p:grpSpPr>
        <p:sp>
          <p:nvSpPr>
            <p:cNvPr id="46" name="PubPieSlice"/>
            <p:cNvSpPr>
              <a:spLocks noEditPoints="1" noChangeArrowheads="1"/>
            </p:cNvSpPr>
            <p:nvPr/>
          </p:nvSpPr>
          <p:spPr bwMode="auto">
            <a:xfrm rot="19758460">
              <a:off x="564293" y="2684185"/>
              <a:ext cx="772331" cy="1013526"/>
            </a:xfrm>
            <a:custGeom>
              <a:avLst/>
              <a:gdLst>
                <a:gd name="G0" fmla="+- 0 0 0"/>
                <a:gd name="G1" fmla="sin 10800 1539441"/>
                <a:gd name="G2" fmla="cos 10800 1539441"/>
                <a:gd name="G3" fmla="sin 10800 -1579416"/>
                <a:gd name="G4" fmla="cos 10800 -1579416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T0" fmla="*/ 20704 w 21600"/>
                <a:gd name="T1" fmla="*/ 15104 h 21600"/>
                <a:gd name="T2" fmla="*/ 10800 w 21600"/>
                <a:gd name="T3" fmla="*/ 10800 h 21600"/>
                <a:gd name="T4" fmla="*/ 20658 w 21600"/>
                <a:gd name="T5" fmla="*/ 6390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20705" y="15104"/>
                  </a:moveTo>
                  <a:cubicBezTo>
                    <a:pt x="21295" y="13746"/>
                    <a:pt x="21600" y="12281"/>
                    <a:pt x="21600" y="10800"/>
                  </a:cubicBezTo>
                  <a:cubicBezTo>
                    <a:pt x="21600" y="9280"/>
                    <a:pt x="21279" y="7777"/>
                    <a:pt x="20658" y="6389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rgbClr val="FFFF00">
                <a:alpha val="74001"/>
              </a:srgbClr>
            </a:solidFill>
            <a:ln w="222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7" name="PubPieSlice"/>
            <p:cNvSpPr>
              <a:spLocks noEditPoints="1" noChangeArrowheads="1"/>
            </p:cNvSpPr>
            <p:nvPr/>
          </p:nvSpPr>
          <p:spPr bwMode="auto">
            <a:xfrm rot="19814546" flipH="1" flipV="1">
              <a:off x="3259846" y="1631283"/>
              <a:ext cx="759671" cy="1068746"/>
            </a:xfrm>
            <a:custGeom>
              <a:avLst/>
              <a:gdLst>
                <a:gd name="G0" fmla="+- 0 0 0"/>
                <a:gd name="G1" fmla="sin 10800 1539441"/>
                <a:gd name="G2" fmla="cos 10800 1539441"/>
                <a:gd name="G3" fmla="sin 10800 -1579416"/>
                <a:gd name="G4" fmla="cos 10800 -1579416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T0" fmla="*/ 20704 w 21600"/>
                <a:gd name="T1" fmla="*/ 15104 h 21600"/>
                <a:gd name="T2" fmla="*/ 10800 w 21600"/>
                <a:gd name="T3" fmla="*/ 10800 h 21600"/>
                <a:gd name="T4" fmla="*/ 20658 w 21600"/>
                <a:gd name="T5" fmla="*/ 6390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20705" y="15104"/>
                  </a:moveTo>
                  <a:cubicBezTo>
                    <a:pt x="21295" y="13746"/>
                    <a:pt x="21600" y="12281"/>
                    <a:pt x="21600" y="10800"/>
                  </a:cubicBezTo>
                  <a:cubicBezTo>
                    <a:pt x="21600" y="9280"/>
                    <a:pt x="21279" y="7777"/>
                    <a:pt x="20658" y="6389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rgbClr val="FFFF00">
                <a:alpha val="74001"/>
              </a:srgbClr>
            </a:solidFill>
            <a:ln w="222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9" name="Text Box 55"/>
          <p:cNvSpPr txBox="1">
            <a:spLocks noChangeArrowheads="1"/>
          </p:cNvSpPr>
          <p:nvPr/>
        </p:nvSpPr>
        <p:spPr bwMode="auto">
          <a:xfrm>
            <a:off x="5411447" y="4318348"/>
            <a:ext cx="10367848" cy="781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  <a:spcBef>
                <a:spcPct val="20000"/>
              </a:spcBef>
            </a:pPr>
            <a:r>
              <a:rPr lang="zh-CN" altLang="en-US" dirty="0" smtClean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邻角：</a:t>
            </a:r>
            <a:r>
              <a:rPr lang="zh-CN" altLang="en-US" dirty="0" smtClean="0">
                <a:solidFill>
                  <a:srgbClr val="9933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 ∠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等</a:t>
            </a:r>
          </a:p>
        </p:txBody>
      </p:sp>
      <p:sp>
        <p:nvSpPr>
          <p:cNvPr id="50" name="Text Box 55"/>
          <p:cNvSpPr txBox="1">
            <a:spLocks noChangeArrowheads="1"/>
          </p:cNvSpPr>
          <p:nvPr/>
        </p:nvSpPr>
        <p:spPr bwMode="auto">
          <a:xfrm>
            <a:off x="1099728" y="4288712"/>
            <a:ext cx="10367848" cy="68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  <a:spcBef>
                <a:spcPct val="20000"/>
              </a:spcBef>
            </a:pPr>
            <a:r>
              <a:rPr lang="zh-CN" altLang="en-US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对角线</a:t>
            </a:r>
            <a:r>
              <a:rPr lang="zh-CN" altLang="en-US" dirty="0" smtClean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b="0" dirty="0">
                <a:latin typeface="黑体" panose="02010609060101010101" pitchFamily="49" charset="-122"/>
                <a:ea typeface="黑体" panose="02010609060101010101" pitchFamily="49" charset="-122"/>
              </a:rPr>
              <a:t>线段</a:t>
            </a:r>
            <a:r>
              <a:rPr lang="zh-CN" altLang="en-US" b="0" dirty="0" smtClean="0">
                <a:latin typeface="Times New Roman" panose="02020603050405020304" pitchFamily="18" charset="0"/>
              </a:rPr>
              <a:t> </a:t>
            </a:r>
            <a:r>
              <a:rPr lang="en-US" altLang="zh-CN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AC</a:t>
            </a:r>
            <a:r>
              <a:rPr lang="zh-CN" altLang="en-US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和线段</a:t>
            </a:r>
            <a:r>
              <a:rPr lang="en-US" altLang="zh-CN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BD</a:t>
            </a:r>
            <a:endParaRPr lang="zh-CN" altLang="en-US" b="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52" name="直接连接符 51"/>
          <p:cNvCxnSpPr/>
          <p:nvPr/>
        </p:nvCxnSpPr>
        <p:spPr>
          <a:xfrm>
            <a:off x="1458449" y="2133614"/>
            <a:ext cx="1644428" cy="1088915"/>
          </a:xfrm>
          <a:prstGeom prst="line">
            <a:avLst/>
          </a:prstGeom>
          <a:ln w="38100">
            <a:solidFill>
              <a:srgbClr val="0033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 flipV="1">
            <a:off x="940376" y="2182675"/>
            <a:ext cx="2680573" cy="1033119"/>
          </a:xfrm>
          <a:prstGeom prst="line">
            <a:avLst/>
          </a:prstGeom>
          <a:ln w="38100">
            <a:solidFill>
              <a:srgbClr val="0033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29" name="组合 28"/>
          <p:cNvGrpSpPr/>
          <p:nvPr/>
        </p:nvGrpSpPr>
        <p:grpSpPr>
          <a:xfrm>
            <a:off x="926378" y="2114583"/>
            <a:ext cx="2694468" cy="1104100"/>
            <a:chOff x="2573918" y="3135982"/>
            <a:chExt cx="2694468" cy="1104100"/>
          </a:xfrm>
        </p:grpSpPr>
        <p:cxnSp>
          <p:nvCxnSpPr>
            <p:cNvPr id="30" name="直接连接符 29"/>
            <p:cNvCxnSpPr/>
            <p:nvPr/>
          </p:nvCxnSpPr>
          <p:spPr>
            <a:xfrm flipH="1">
              <a:off x="2573918" y="4240081"/>
              <a:ext cx="2122809" cy="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 flipH="1" flipV="1">
              <a:off x="3091825" y="3135982"/>
              <a:ext cx="2176561" cy="11277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WordArt 18"/>
          <p:cNvSpPr>
            <a:spLocks noChangeArrowheads="1" noChangeShapeType="1" noTextEdit="1"/>
          </p:cNvSpPr>
          <p:nvPr/>
        </p:nvSpPr>
        <p:spPr bwMode="auto">
          <a:xfrm>
            <a:off x="781446" y="5650983"/>
            <a:ext cx="1574800" cy="928687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黑体"/>
                <a:ea typeface="黑体"/>
              </a:rPr>
              <a:t>画一画</a:t>
            </a:r>
            <a:endParaRPr lang="zh-CN" altLang="en-US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黑体"/>
              <a:ea typeface="黑体"/>
            </a:endParaRPr>
          </a:p>
        </p:txBody>
      </p:sp>
      <p:sp>
        <p:nvSpPr>
          <p:cNvPr id="43" name="WordArt 39"/>
          <p:cNvSpPr>
            <a:spLocks noChangeArrowheads="1" noChangeShapeType="1" noTextEdit="1"/>
          </p:cNvSpPr>
          <p:nvPr/>
        </p:nvSpPr>
        <p:spPr bwMode="auto">
          <a:xfrm>
            <a:off x="2690629" y="5697731"/>
            <a:ext cx="7934325" cy="55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zh-CN" alt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依据</a:t>
            </a:r>
            <a:r>
              <a:rPr lang="zh-CN" alt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定义，试着在学案上画出一个平行四边形。</a:t>
            </a:r>
            <a:endParaRPr lang="zh-CN" alt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70564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5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35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9" grpId="0"/>
      <p:bldP spid="49" grpId="0"/>
      <p:bldP spid="50" grpId="0"/>
      <p:bldP spid="40" grpId="0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482224"/>
            <a:ext cx="12192000" cy="33855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1000">
                <a:schemeClr val="accent1">
                  <a:lumMod val="45000"/>
                  <a:lumOff val="55000"/>
                </a:schemeClr>
              </a:gs>
              <a:gs pos="86000">
                <a:srgbClr val="0070C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zh-CN" altLang="en-US" sz="1600" b="1" dirty="0">
              <a:solidFill>
                <a:srgbClr val="00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</p:txBody>
      </p: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0" y="-1588"/>
            <a:ext cx="2505075" cy="523875"/>
            <a:chOff x="0" y="-65"/>
            <a:chExt cx="1578" cy="330"/>
          </a:xfrm>
        </p:grpSpPr>
        <p:sp>
          <p:nvSpPr>
            <p:cNvPr id="7" name="Rectangle 33"/>
            <p:cNvSpPr>
              <a:spLocks noChangeArrowheads="1"/>
            </p:cNvSpPr>
            <p:nvPr/>
          </p:nvSpPr>
          <p:spPr bwMode="auto">
            <a:xfrm>
              <a:off x="288" y="-65"/>
              <a:ext cx="1140" cy="330"/>
            </a:xfrm>
            <a:prstGeom prst="rect">
              <a:avLst/>
            </a:prstGeom>
            <a:noFill/>
            <a:ln w="38100" cmpd="dbl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defTabSz="914400">
                <a:buFont typeface="Arial" charset="0"/>
                <a:buNone/>
                <a:defRPr/>
              </a:pPr>
              <a:r>
                <a:rPr lang="zh-CN" altLang="en-US" sz="28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楷体" pitchFamily="49" charset="-122"/>
                  <a:ea typeface="楷体" pitchFamily="49" charset="-122"/>
                </a:rPr>
                <a:t>导入</a:t>
              </a:r>
              <a:r>
                <a:rPr lang="zh-CN" altLang="en-US" sz="28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楷体" pitchFamily="49" charset="-122"/>
                  <a:ea typeface="楷体" pitchFamily="49" charset="-122"/>
                </a:rPr>
                <a:t>新知</a:t>
              </a:r>
              <a:endPara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endParaRPr>
            </a:p>
          </p:txBody>
        </p:sp>
        <p:sp>
          <p:nvSpPr>
            <p:cNvPr id="8" name="Freeform 9"/>
            <p:cNvSpPr>
              <a:spLocks noEditPoints="1"/>
            </p:cNvSpPr>
            <p:nvPr/>
          </p:nvSpPr>
          <p:spPr bwMode="auto">
            <a:xfrm>
              <a:off x="1240" y="0"/>
              <a:ext cx="338" cy="221"/>
            </a:xfrm>
            <a:custGeom>
              <a:avLst/>
              <a:gdLst>
                <a:gd name="T0" fmla="*/ 2147483647 w 142"/>
                <a:gd name="T1" fmla="*/ 2147483647 h 84"/>
                <a:gd name="T2" fmla="*/ 2147483647 w 142"/>
                <a:gd name="T3" fmla="*/ 2147483647 h 84"/>
                <a:gd name="T4" fmla="*/ 2147483647 w 142"/>
                <a:gd name="T5" fmla="*/ 2147483647 h 84"/>
                <a:gd name="T6" fmla="*/ 2147483647 w 142"/>
                <a:gd name="T7" fmla="*/ 2147483647 h 84"/>
                <a:gd name="T8" fmla="*/ 2147483647 w 142"/>
                <a:gd name="T9" fmla="*/ 2147483647 h 84"/>
                <a:gd name="T10" fmla="*/ 2147483647 w 142"/>
                <a:gd name="T11" fmla="*/ 2147483647 h 84"/>
                <a:gd name="T12" fmla="*/ 2147483647 w 142"/>
                <a:gd name="T13" fmla="*/ 2147483647 h 84"/>
                <a:gd name="T14" fmla="*/ 2147483647 w 142"/>
                <a:gd name="T15" fmla="*/ 2147483647 h 84"/>
                <a:gd name="T16" fmla="*/ 2147483647 w 142"/>
                <a:gd name="T17" fmla="*/ 2147483647 h 84"/>
                <a:gd name="T18" fmla="*/ 2147483647 w 142"/>
                <a:gd name="T19" fmla="*/ 2147483647 h 84"/>
                <a:gd name="T20" fmla="*/ 2147483647 w 142"/>
                <a:gd name="T21" fmla="*/ 2147483647 h 84"/>
                <a:gd name="T22" fmla="*/ 2147483647 w 142"/>
                <a:gd name="T23" fmla="*/ 2147483647 h 84"/>
                <a:gd name="T24" fmla="*/ 2147483647 w 142"/>
                <a:gd name="T25" fmla="*/ 2147483647 h 84"/>
                <a:gd name="T26" fmla="*/ 2147483647 w 142"/>
                <a:gd name="T27" fmla="*/ 2147483647 h 84"/>
                <a:gd name="T28" fmla="*/ 2147483647 w 142"/>
                <a:gd name="T29" fmla="*/ 2147483647 h 84"/>
                <a:gd name="T30" fmla="*/ 2147483647 w 142"/>
                <a:gd name="T31" fmla="*/ 2147483647 h 84"/>
                <a:gd name="T32" fmla="*/ 2147483647 w 142"/>
                <a:gd name="T33" fmla="*/ 2147483647 h 84"/>
                <a:gd name="T34" fmla="*/ 2147483647 w 142"/>
                <a:gd name="T35" fmla="*/ 2147483647 h 84"/>
                <a:gd name="T36" fmla="*/ 2147483647 w 142"/>
                <a:gd name="T37" fmla="*/ 2147483647 h 84"/>
                <a:gd name="T38" fmla="*/ 2147483647 w 142"/>
                <a:gd name="T39" fmla="*/ 2147483647 h 84"/>
                <a:gd name="T40" fmla="*/ 2147483647 w 142"/>
                <a:gd name="T41" fmla="*/ 2147483647 h 84"/>
                <a:gd name="T42" fmla="*/ 2147483647 w 142"/>
                <a:gd name="T43" fmla="*/ 2147483647 h 84"/>
                <a:gd name="T44" fmla="*/ 2147483647 w 142"/>
                <a:gd name="T45" fmla="*/ 2147483647 h 84"/>
                <a:gd name="T46" fmla="*/ 2147483647 w 142"/>
                <a:gd name="T47" fmla="*/ 2147483647 h 84"/>
                <a:gd name="T48" fmla="*/ 2147483647 w 142"/>
                <a:gd name="T49" fmla="*/ 2147483647 h 84"/>
                <a:gd name="T50" fmla="*/ 2147483647 w 142"/>
                <a:gd name="T51" fmla="*/ 2147483647 h 84"/>
                <a:gd name="T52" fmla="*/ 2147483647 w 142"/>
                <a:gd name="T53" fmla="*/ 2147483647 h 84"/>
                <a:gd name="T54" fmla="*/ 2147483647 w 142"/>
                <a:gd name="T55" fmla="*/ 2147483647 h 84"/>
                <a:gd name="T56" fmla="*/ 2147483647 w 142"/>
                <a:gd name="T57" fmla="*/ 2147483647 h 84"/>
                <a:gd name="T58" fmla="*/ 2147483647 w 142"/>
                <a:gd name="T59" fmla="*/ 2147483647 h 84"/>
                <a:gd name="T60" fmla="*/ 2147483647 w 142"/>
                <a:gd name="T61" fmla="*/ 2147483647 h 84"/>
                <a:gd name="T62" fmla="*/ 2147483647 w 142"/>
                <a:gd name="T63" fmla="*/ 2147483647 h 84"/>
                <a:gd name="T64" fmla="*/ 2147483647 w 142"/>
                <a:gd name="T65" fmla="*/ 2147483647 h 84"/>
                <a:gd name="T66" fmla="*/ 2147483647 w 142"/>
                <a:gd name="T67" fmla="*/ 2147483647 h 84"/>
                <a:gd name="T68" fmla="*/ 2147483647 w 142"/>
                <a:gd name="T69" fmla="*/ 2147483647 h 84"/>
                <a:gd name="T70" fmla="*/ 2147483647 w 142"/>
                <a:gd name="T71" fmla="*/ 2147483647 h 84"/>
                <a:gd name="T72" fmla="*/ 2147483647 w 142"/>
                <a:gd name="T73" fmla="*/ 2147483647 h 84"/>
                <a:gd name="T74" fmla="*/ 2147483647 w 142"/>
                <a:gd name="T75" fmla="*/ 2147483647 h 84"/>
                <a:gd name="T76" fmla="*/ 2147483647 w 142"/>
                <a:gd name="T77" fmla="*/ 2147483647 h 84"/>
                <a:gd name="T78" fmla="*/ 2147483647 w 142"/>
                <a:gd name="T79" fmla="*/ 2147483647 h 84"/>
                <a:gd name="T80" fmla="*/ 2147483647 w 142"/>
                <a:gd name="T81" fmla="*/ 2147483647 h 84"/>
                <a:gd name="T82" fmla="*/ 2147483647 w 142"/>
                <a:gd name="T83" fmla="*/ 2147483647 h 84"/>
                <a:gd name="T84" fmla="*/ 2147483647 w 142"/>
                <a:gd name="T85" fmla="*/ 2147483647 h 84"/>
                <a:gd name="T86" fmla="*/ 2147483647 w 142"/>
                <a:gd name="T87" fmla="*/ 2147483647 h 84"/>
                <a:gd name="T88" fmla="*/ 2147483647 w 142"/>
                <a:gd name="T89" fmla="*/ 2147483647 h 84"/>
                <a:gd name="T90" fmla="*/ 2147483647 w 142"/>
                <a:gd name="T91" fmla="*/ 2147483647 h 84"/>
                <a:gd name="T92" fmla="*/ 2147483647 w 142"/>
                <a:gd name="T93" fmla="*/ 2147483647 h 84"/>
                <a:gd name="T94" fmla="*/ 2147483647 w 142"/>
                <a:gd name="T95" fmla="*/ 2147483647 h 84"/>
                <a:gd name="T96" fmla="*/ 2147483647 w 142"/>
                <a:gd name="T97" fmla="*/ 2147483647 h 84"/>
                <a:gd name="T98" fmla="*/ 2147483647 w 142"/>
                <a:gd name="T99" fmla="*/ 2147483647 h 84"/>
                <a:gd name="T100" fmla="*/ 2147483647 w 142"/>
                <a:gd name="T101" fmla="*/ 2147483647 h 84"/>
                <a:gd name="T102" fmla="*/ 2147483647 w 142"/>
                <a:gd name="T103" fmla="*/ 2147483647 h 84"/>
                <a:gd name="T104" fmla="*/ 2147483647 w 142"/>
                <a:gd name="T105" fmla="*/ 2147483647 h 8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42"/>
                <a:gd name="T160" fmla="*/ 0 h 84"/>
                <a:gd name="T161" fmla="*/ 142 w 142"/>
                <a:gd name="T162" fmla="*/ 84 h 8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42" h="84">
                  <a:moveTo>
                    <a:pt x="87" y="84"/>
                  </a:moveTo>
                  <a:cubicBezTo>
                    <a:pt x="86" y="84"/>
                    <a:pt x="86" y="84"/>
                    <a:pt x="85" y="83"/>
                  </a:cubicBezTo>
                  <a:cubicBezTo>
                    <a:pt x="85" y="83"/>
                    <a:pt x="85" y="82"/>
                    <a:pt x="85" y="82"/>
                  </a:cubicBezTo>
                  <a:cubicBezTo>
                    <a:pt x="85" y="81"/>
                    <a:pt x="85" y="81"/>
                    <a:pt x="85" y="81"/>
                  </a:cubicBezTo>
                  <a:cubicBezTo>
                    <a:pt x="84" y="80"/>
                    <a:pt x="83" y="79"/>
                    <a:pt x="83" y="78"/>
                  </a:cubicBezTo>
                  <a:cubicBezTo>
                    <a:pt x="82" y="75"/>
                    <a:pt x="82" y="72"/>
                    <a:pt x="81" y="70"/>
                  </a:cubicBezTo>
                  <a:cubicBezTo>
                    <a:pt x="81" y="67"/>
                    <a:pt x="81" y="64"/>
                    <a:pt x="81" y="62"/>
                  </a:cubicBezTo>
                  <a:cubicBezTo>
                    <a:pt x="81" y="61"/>
                    <a:pt x="81" y="61"/>
                    <a:pt x="81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60"/>
                    <a:pt x="81" y="60"/>
                    <a:pt x="80" y="60"/>
                  </a:cubicBezTo>
                  <a:cubicBezTo>
                    <a:pt x="80" y="60"/>
                    <a:pt x="80" y="60"/>
                    <a:pt x="79" y="60"/>
                  </a:cubicBezTo>
                  <a:cubicBezTo>
                    <a:pt x="79" y="60"/>
                    <a:pt x="79" y="60"/>
                    <a:pt x="79" y="60"/>
                  </a:cubicBezTo>
                  <a:cubicBezTo>
                    <a:pt x="74" y="61"/>
                    <a:pt x="69" y="61"/>
                    <a:pt x="64" y="61"/>
                  </a:cubicBezTo>
                  <a:cubicBezTo>
                    <a:pt x="62" y="62"/>
                    <a:pt x="61" y="62"/>
                    <a:pt x="59" y="62"/>
                  </a:cubicBezTo>
                  <a:cubicBezTo>
                    <a:pt x="56" y="62"/>
                    <a:pt x="53" y="61"/>
                    <a:pt x="50" y="61"/>
                  </a:cubicBezTo>
                  <a:cubicBezTo>
                    <a:pt x="48" y="61"/>
                    <a:pt x="46" y="61"/>
                    <a:pt x="44" y="61"/>
                  </a:cubicBezTo>
                  <a:cubicBezTo>
                    <a:pt x="43" y="61"/>
                    <a:pt x="42" y="61"/>
                    <a:pt x="41" y="61"/>
                  </a:cubicBezTo>
                  <a:cubicBezTo>
                    <a:pt x="39" y="61"/>
                    <a:pt x="36" y="61"/>
                    <a:pt x="33" y="61"/>
                  </a:cubicBezTo>
                  <a:cubicBezTo>
                    <a:pt x="31" y="61"/>
                    <a:pt x="28" y="61"/>
                    <a:pt x="25" y="61"/>
                  </a:cubicBezTo>
                  <a:cubicBezTo>
                    <a:pt x="25" y="61"/>
                    <a:pt x="24" y="61"/>
                    <a:pt x="24" y="61"/>
                  </a:cubicBezTo>
                  <a:cubicBezTo>
                    <a:pt x="24" y="62"/>
                    <a:pt x="23" y="62"/>
                    <a:pt x="23" y="63"/>
                  </a:cubicBezTo>
                  <a:cubicBezTo>
                    <a:pt x="23" y="63"/>
                    <a:pt x="22" y="63"/>
                    <a:pt x="22" y="63"/>
                  </a:cubicBezTo>
                  <a:cubicBezTo>
                    <a:pt x="22" y="63"/>
                    <a:pt x="21" y="63"/>
                    <a:pt x="21" y="62"/>
                  </a:cubicBezTo>
                  <a:cubicBezTo>
                    <a:pt x="21" y="62"/>
                    <a:pt x="21" y="62"/>
                    <a:pt x="21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9" y="62"/>
                    <a:pt x="19" y="62"/>
                    <a:pt x="18" y="62"/>
                  </a:cubicBezTo>
                  <a:cubicBezTo>
                    <a:pt x="18" y="62"/>
                    <a:pt x="18" y="62"/>
                    <a:pt x="18" y="62"/>
                  </a:cubicBezTo>
                  <a:cubicBezTo>
                    <a:pt x="17" y="62"/>
                    <a:pt x="17" y="62"/>
                    <a:pt x="17" y="61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15" y="61"/>
                    <a:pt x="13" y="61"/>
                    <a:pt x="12" y="61"/>
                  </a:cubicBezTo>
                  <a:cubicBezTo>
                    <a:pt x="11" y="61"/>
                    <a:pt x="11" y="61"/>
                    <a:pt x="11" y="61"/>
                  </a:cubicBezTo>
                  <a:cubicBezTo>
                    <a:pt x="11" y="61"/>
                    <a:pt x="10" y="62"/>
                    <a:pt x="10" y="62"/>
                  </a:cubicBezTo>
                  <a:cubicBezTo>
                    <a:pt x="10" y="62"/>
                    <a:pt x="10" y="62"/>
                    <a:pt x="9" y="62"/>
                  </a:cubicBezTo>
                  <a:cubicBezTo>
                    <a:pt x="9" y="62"/>
                    <a:pt x="9" y="62"/>
                    <a:pt x="8" y="62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7" y="61"/>
                    <a:pt x="6" y="61"/>
                    <a:pt x="5" y="61"/>
                  </a:cubicBezTo>
                  <a:cubicBezTo>
                    <a:pt x="5" y="61"/>
                    <a:pt x="5" y="61"/>
                    <a:pt x="5" y="61"/>
                  </a:cubicBezTo>
                  <a:cubicBezTo>
                    <a:pt x="5" y="61"/>
                    <a:pt x="4" y="61"/>
                    <a:pt x="4" y="61"/>
                  </a:cubicBezTo>
                  <a:cubicBezTo>
                    <a:pt x="4" y="61"/>
                    <a:pt x="4" y="61"/>
                    <a:pt x="3" y="61"/>
                  </a:cubicBezTo>
                  <a:cubicBezTo>
                    <a:pt x="3" y="61"/>
                    <a:pt x="3" y="61"/>
                    <a:pt x="2" y="60"/>
                  </a:cubicBezTo>
                  <a:cubicBezTo>
                    <a:pt x="2" y="60"/>
                    <a:pt x="2" y="60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0" y="52"/>
                    <a:pt x="0" y="45"/>
                    <a:pt x="1" y="39"/>
                  </a:cubicBezTo>
                  <a:cubicBezTo>
                    <a:pt x="1" y="35"/>
                    <a:pt x="3" y="33"/>
                    <a:pt x="5" y="30"/>
                  </a:cubicBezTo>
                  <a:cubicBezTo>
                    <a:pt x="7" y="28"/>
                    <a:pt x="10" y="25"/>
                    <a:pt x="13" y="24"/>
                  </a:cubicBezTo>
                  <a:cubicBezTo>
                    <a:pt x="13" y="24"/>
                    <a:pt x="14" y="24"/>
                    <a:pt x="14" y="24"/>
                  </a:cubicBezTo>
                  <a:cubicBezTo>
                    <a:pt x="14" y="24"/>
                    <a:pt x="14" y="24"/>
                    <a:pt x="15" y="24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9" y="23"/>
                    <a:pt x="23" y="23"/>
                    <a:pt x="27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32" y="23"/>
                    <a:pt x="35" y="23"/>
                    <a:pt x="38" y="23"/>
                  </a:cubicBezTo>
                  <a:cubicBezTo>
                    <a:pt x="40" y="23"/>
                    <a:pt x="42" y="23"/>
                    <a:pt x="44" y="23"/>
                  </a:cubicBezTo>
                  <a:cubicBezTo>
                    <a:pt x="46" y="23"/>
                    <a:pt x="48" y="23"/>
                    <a:pt x="50" y="23"/>
                  </a:cubicBezTo>
                  <a:cubicBezTo>
                    <a:pt x="51" y="23"/>
                    <a:pt x="51" y="23"/>
                    <a:pt x="52" y="23"/>
                  </a:cubicBezTo>
                  <a:cubicBezTo>
                    <a:pt x="56" y="23"/>
                    <a:pt x="59" y="23"/>
                    <a:pt x="63" y="23"/>
                  </a:cubicBezTo>
                  <a:cubicBezTo>
                    <a:pt x="66" y="22"/>
                    <a:pt x="70" y="22"/>
                    <a:pt x="74" y="22"/>
                  </a:cubicBezTo>
                  <a:cubicBezTo>
                    <a:pt x="75" y="22"/>
                    <a:pt x="77" y="22"/>
                    <a:pt x="79" y="22"/>
                  </a:cubicBezTo>
                  <a:cubicBezTo>
                    <a:pt x="79" y="18"/>
                    <a:pt x="79" y="15"/>
                    <a:pt x="81" y="11"/>
                  </a:cubicBezTo>
                  <a:cubicBezTo>
                    <a:pt x="81" y="9"/>
                    <a:pt x="83" y="8"/>
                    <a:pt x="84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7" y="4"/>
                    <a:pt x="89" y="2"/>
                    <a:pt x="92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92" y="0"/>
                    <a:pt x="93" y="0"/>
                    <a:pt x="93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101" y="3"/>
                    <a:pt x="108" y="8"/>
                    <a:pt x="114" y="12"/>
                  </a:cubicBezTo>
                  <a:cubicBezTo>
                    <a:pt x="115" y="13"/>
                    <a:pt x="116" y="13"/>
                    <a:pt x="116" y="14"/>
                  </a:cubicBezTo>
                  <a:cubicBezTo>
                    <a:pt x="122" y="18"/>
                    <a:pt x="128" y="22"/>
                    <a:pt x="134" y="26"/>
                  </a:cubicBezTo>
                  <a:cubicBezTo>
                    <a:pt x="136" y="27"/>
                    <a:pt x="139" y="29"/>
                    <a:pt x="141" y="31"/>
                  </a:cubicBezTo>
                  <a:cubicBezTo>
                    <a:pt x="142" y="31"/>
                    <a:pt x="142" y="32"/>
                    <a:pt x="142" y="32"/>
                  </a:cubicBezTo>
                  <a:cubicBezTo>
                    <a:pt x="142" y="33"/>
                    <a:pt x="142" y="33"/>
                    <a:pt x="142" y="34"/>
                  </a:cubicBezTo>
                  <a:cubicBezTo>
                    <a:pt x="137" y="40"/>
                    <a:pt x="131" y="45"/>
                    <a:pt x="125" y="51"/>
                  </a:cubicBezTo>
                  <a:cubicBezTo>
                    <a:pt x="124" y="52"/>
                    <a:pt x="122" y="53"/>
                    <a:pt x="121" y="55"/>
                  </a:cubicBezTo>
                  <a:cubicBezTo>
                    <a:pt x="119" y="57"/>
                    <a:pt x="117" y="59"/>
                    <a:pt x="115" y="60"/>
                  </a:cubicBezTo>
                  <a:cubicBezTo>
                    <a:pt x="110" y="65"/>
                    <a:pt x="105" y="70"/>
                    <a:pt x="100" y="74"/>
                  </a:cubicBezTo>
                  <a:cubicBezTo>
                    <a:pt x="100" y="75"/>
                    <a:pt x="99" y="75"/>
                    <a:pt x="99" y="75"/>
                  </a:cubicBezTo>
                  <a:cubicBezTo>
                    <a:pt x="98" y="76"/>
                    <a:pt x="97" y="77"/>
                    <a:pt x="95" y="78"/>
                  </a:cubicBezTo>
                  <a:cubicBezTo>
                    <a:pt x="95" y="78"/>
                    <a:pt x="95" y="78"/>
                    <a:pt x="94" y="79"/>
                  </a:cubicBezTo>
                  <a:cubicBezTo>
                    <a:pt x="92" y="81"/>
                    <a:pt x="90" y="82"/>
                    <a:pt x="88" y="84"/>
                  </a:cubicBezTo>
                  <a:cubicBezTo>
                    <a:pt x="87" y="84"/>
                    <a:pt x="87" y="84"/>
                    <a:pt x="87" y="84"/>
                  </a:cubicBezTo>
                  <a:close/>
                  <a:moveTo>
                    <a:pt x="84" y="66"/>
                  </a:moveTo>
                  <a:cubicBezTo>
                    <a:pt x="84" y="67"/>
                    <a:pt x="84" y="68"/>
                    <a:pt x="84" y="69"/>
                  </a:cubicBezTo>
                  <a:cubicBezTo>
                    <a:pt x="84" y="69"/>
                    <a:pt x="84" y="69"/>
                    <a:pt x="84" y="69"/>
                  </a:cubicBezTo>
                  <a:cubicBezTo>
                    <a:pt x="85" y="72"/>
                    <a:pt x="86" y="77"/>
                    <a:pt x="88" y="79"/>
                  </a:cubicBezTo>
                  <a:cubicBezTo>
                    <a:pt x="89" y="79"/>
                    <a:pt x="90" y="78"/>
                    <a:pt x="92" y="76"/>
                  </a:cubicBezTo>
                  <a:cubicBezTo>
                    <a:pt x="92" y="76"/>
                    <a:pt x="93" y="76"/>
                    <a:pt x="93" y="75"/>
                  </a:cubicBezTo>
                  <a:cubicBezTo>
                    <a:pt x="94" y="74"/>
                    <a:pt x="96" y="73"/>
                    <a:pt x="97" y="73"/>
                  </a:cubicBezTo>
                  <a:cubicBezTo>
                    <a:pt x="97" y="72"/>
                    <a:pt x="96" y="71"/>
                    <a:pt x="96" y="70"/>
                  </a:cubicBezTo>
                  <a:cubicBezTo>
                    <a:pt x="96" y="70"/>
                    <a:pt x="96" y="70"/>
                    <a:pt x="96" y="70"/>
                  </a:cubicBezTo>
                  <a:cubicBezTo>
                    <a:pt x="95" y="71"/>
                    <a:pt x="94" y="72"/>
                    <a:pt x="93" y="72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2" y="74"/>
                    <a:pt x="91" y="74"/>
                    <a:pt x="90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90" y="75"/>
                    <a:pt x="90" y="74"/>
                    <a:pt x="89" y="74"/>
                  </a:cubicBezTo>
                  <a:cubicBezTo>
                    <a:pt x="89" y="74"/>
                    <a:pt x="89" y="74"/>
                    <a:pt x="89" y="73"/>
                  </a:cubicBezTo>
                  <a:cubicBezTo>
                    <a:pt x="89" y="72"/>
                    <a:pt x="90" y="71"/>
                    <a:pt x="91" y="70"/>
                  </a:cubicBezTo>
                  <a:cubicBezTo>
                    <a:pt x="92" y="70"/>
                    <a:pt x="92" y="70"/>
                    <a:pt x="92" y="70"/>
                  </a:cubicBezTo>
                  <a:cubicBezTo>
                    <a:pt x="92" y="69"/>
                    <a:pt x="92" y="69"/>
                    <a:pt x="93" y="69"/>
                  </a:cubicBezTo>
                  <a:cubicBezTo>
                    <a:pt x="95" y="67"/>
                    <a:pt x="95" y="66"/>
                    <a:pt x="95" y="66"/>
                  </a:cubicBezTo>
                  <a:cubicBezTo>
                    <a:pt x="95" y="66"/>
                    <a:pt x="95" y="66"/>
                    <a:pt x="95" y="66"/>
                  </a:cubicBezTo>
                  <a:cubicBezTo>
                    <a:pt x="95" y="63"/>
                    <a:pt x="94" y="60"/>
                    <a:pt x="94" y="56"/>
                  </a:cubicBezTo>
                  <a:cubicBezTo>
                    <a:pt x="92" y="58"/>
                    <a:pt x="90" y="60"/>
                    <a:pt x="89" y="61"/>
                  </a:cubicBezTo>
                  <a:cubicBezTo>
                    <a:pt x="88" y="62"/>
                    <a:pt x="87" y="63"/>
                    <a:pt x="87" y="63"/>
                  </a:cubicBezTo>
                  <a:cubicBezTo>
                    <a:pt x="86" y="64"/>
                    <a:pt x="85" y="65"/>
                    <a:pt x="84" y="66"/>
                  </a:cubicBezTo>
                  <a:close/>
                  <a:moveTo>
                    <a:pt x="97" y="50"/>
                  </a:moveTo>
                  <a:cubicBezTo>
                    <a:pt x="97" y="57"/>
                    <a:pt x="98" y="63"/>
                    <a:pt x="100" y="70"/>
                  </a:cubicBezTo>
                  <a:cubicBezTo>
                    <a:pt x="104" y="66"/>
                    <a:pt x="109" y="62"/>
                    <a:pt x="113" y="58"/>
                  </a:cubicBezTo>
                  <a:cubicBezTo>
                    <a:pt x="115" y="56"/>
                    <a:pt x="117" y="54"/>
                    <a:pt x="119" y="52"/>
                  </a:cubicBezTo>
                  <a:cubicBezTo>
                    <a:pt x="120" y="50"/>
                    <a:pt x="122" y="49"/>
                    <a:pt x="123" y="48"/>
                  </a:cubicBezTo>
                  <a:cubicBezTo>
                    <a:pt x="128" y="43"/>
                    <a:pt x="134" y="38"/>
                    <a:pt x="138" y="33"/>
                  </a:cubicBezTo>
                  <a:cubicBezTo>
                    <a:pt x="136" y="31"/>
                    <a:pt x="136" y="31"/>
                    <a:pt x="136" y="31"/>
                  </a:cubicBezTo>
                  <a:cubicBezTo>
                    <a:pt x="129" y="27"/>
                    <a:pt x="122" y="22"/>
                    <a:pt x="115" y="17"/>
                  </a:cubicBezTo>
                  <a:cubicBezTo>
                    <a:pt x="114" y="16"/>
                    <a:pt x="113" y="16"/>
                    <a:pt x="112" y="15"/>
                  </a:cubicBezTo>
                  <a:cubicBezTo>
                    <a:pt x="107" y="11"/>
                    <a:pt x="101" y="7"/>
                    <a:pt x="95" y="4"/>
                  </a:cubicBezTo>
                  <a:cubicBezTo>
                    <a:pt x="96" y="5"/>
                    <a:pt x="96" y="6"/>
                    <a:pt x="96" y="7"/>
                  </a:cubicBezTo>
                  <a:cubicBezTo>
                    <a:pt x="97" y="12"/>
                    <a:pt x="98" y="17"/>
                    <a:pt x="96" y="22"/>
                  </a:cubicBezTo>
                  <a:cubicBezTo>
                    <a:pt x="97" y="22"/>
                    <a:pt x="97" y="23"/>
                    <a:pt x="96" y="23"/>
                  </a:cubicBezTo>
                  <a:cubicBezTo>
                    <a:pt x="96" y="24"/>
                    <a:pt x="96" y="24"/>
                    <a:pt x="95" y="24"/>
                  </a:cubicBezTo>
                  <a:cubicBezTo>
                    <a:pt x="89" y="25"/>
                    <a:pt x="83" y="26"/>
                    <a:pt x="76" y="26"/>
                  </a:cubicBezTo>
                  <a:cubicBezTo>
                    <a:pt x="72" y="26"/>
                    <a:pt x="69" y="26"/>
                    <a:pt x="65" y="26"/>
                  </a:cubicBezTo>
                  <a:cubicBezTo>
                    <a:pt x="62" y="26"/>
                    <a:pt x="58" y="26"/>
                    <a:pt x="55" y="26"/>
                  </a:cubicBezTo>
                  <a:cubicBezTo>
                    <a:pt x="54" y="26"/>
                    <a:pt x="53" y="26"/>
                    <a:pt x="52" y="26"/>
                  </a:cubicBezTo>
                  <a:cubicBezTo>
                    <a:pt x="49" y="26"/>
                    <a:pt x="46" y="26"/>
                    <a:pt x="43" y="26"/>
                  </a:cubicBezTo>
                  <a:cubicBezTo>
                    <a:pt x="40" y="26"/>
                    <a:pt x="37" y="26"/>
                    <a:pt x="34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0" y="26"/>
                    <a:pt x="27" y="26"/>
                    <a:pt x="24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7"/>
                    <a:pt x="17" y="27"/>
                    <a:pt x="14" y="28"/>
                  </a:cubicBezTo>
                  <a:cubicBezTo>
                    <a:pt x="14" y="28"/>
                    <a:pt x="14" y="29"/>
                    <a:pt x="14" y="29"/>
                  </a:cubicBezTo>
                  <a:cubicBezTo>
                    <a:pt x="12" y="32"/>
                    <a:pt x="12" y="36"/>
                    <a:pt x="12" y="39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1"/>
                  </a:cubicBezTo>
                  <a:cubicBezTo>
                    <a:pt x="11" y="45"/>
                    <a:pt x="11" y="49"/>
                    <a:pt x="14" y="49"/>
                  </a:cubicBezTo>
                  <a:cubicBezTo>
                    <a:pt x="15" y="50"/>
                    <a:pt x="16" y="50"/>
                    <a:pt x="18" y="50"/>
                  </a:cubicBezTo>
                  <a:cubicBezTo>
                    <a:pt x="19" y="50"/>
                    <a:pt x="20" y="50"/>
                    <a:pt x="22" y="50"/>
                  </a:cubicBezTo>
                  <a:cubicBezTo>
                    <a:pt x="22" y="50"/>
                    <a:pt x="23" y="49"/>
                    <a:pt x="24" y="49"/>
                  </a:cubicBezTo>
                  <a:cubicBezTo>
                    <a:pt x="26" y="49"/>
                    <a:pt x="29" y="49"/>
                    <a:pt x="31" y="49"/>
                  </a:cubicBezTo>
                  <a:cubicBezTo>
                    <a:pt x="33" y="49"/>
                    <a:pt x="36" y="49"/>
                    <a:pt x="38" y="49"/>
                  </a:cubicBezTo>
                  <a:cubicBezTo>
                    <a:pt x="40" y="49"/>
                    <a:pt x="43" y="49"/>
                    <a:pt x="45" y="49"/>
                  </a:cubicBezTo>
                  <a:cubicBezTo>
                    <a:pt x="46" y="48"/>
                    <a:pt x="46" y="48"/>
                    <a:pt x="47" y="47"/>
                  </a:cubicBezTo>
                  <a:cubicBezTo>
                    <a:pt x="47" y="47"/>
                    <a:pt x="47" y="47"/>
                    <a:pt x="48" y="47"/>
                  </a:cubicBezTo>
                  <a:cubicBezTo>
                    <a:pt x="48" y="47"/>
                    <a:pt x="49" y="47"/>
                    <a:pt x="49" y="48"/>
                  </a:cubicBezTo>
                  <a:cubicBezTo>
                    <a:pt x="49" y="48"/>
                    <a:pt x="49" y="48"/>
                    <a:pt x="49" y="48"/>
                  </a:cubicBezTo>
                  <a:cubicBezTo>
                    <a:pt x="53" y="48"/>
                    <a:pt x="57" y="48"/>
                    <a:pt x="61" y="47"/>
                  </a:cubicBezTo>
                  <a:cubicBezTo>
                    <a:pt x="63" y="47"/>
                    <a:pt x="66" y="47"/>
                    <a:pt x="68" y="47"/>
                  </a:cubicBezTo>
                  <a:cubicBezTo>
                    <a:pt x="72" y="46"/>
                    <a:pt x="76" y="46"/>
                    <a:pt x="82" y="45"/>
                  </a:cubicBezTo>
                  <a:cubicBezTo>
                    <a:pt x="83" y="45"/>
                    <a:pt x="84" y="45"/>
                    <a:pt x="85" y="45"/>
                  </a:cubicBezTo>
                  <a:cubicBezTo>
                    <a:pt x="87" y="44"/>
                    <a:pt x="90" y="44"/>
                    <a:pt x="92" y="44"/>
                  </a:cubicBezTo>
                  <a:cubicBezTo>
                    <a:pt x="93" y="43"/>
                    <a:pt x="94" y="43"/>
                    <a:pt x="94" y="43"/>
                  </a:cubicBezTo>
                  <a:cubicBezTo>
                    <a:pt x="94" y="43"/>
                    <a:pt x="95" y="43"/>
                    <a:pt x="95" y="43"/>
                  </a:cubicBezTo>
                  <a:cubicBezTo>
                    <a:pt x="96" y="43"/>
                    <a:pt x="97" y="43"/>
                    <a:pt x="97" y="44"/>
                  </a:cubicBezTo>
                  <a:cubicBezTo>
                    <a:pt x="97" y="45"/>
                    <a:pt x="97" y="47"/>
                    <a:pt x="97" y="48"/>
                  </a:cubicBezTo>
                  <a:cubicBezTo>
                    <a:pt x="97" y="48"/>
                    <a:pt x="98" y="48"/>
                    <a:pt x="98" y="49"/>
                  </a:cubicBezTo>
                  <a:cubicBezTo>
                    <a:pt x="98" y="49"/>
                    <a:pt x="98" y="50"/>
                    <a:pt x="97" y="50"/>
                  </a:cubicBezTo>
                  <a:cubicBezTo>
                    <a:pt x="97" y="50"/>
                    <a:pt x="97" y="50"/>
                    <a:pt x="97" y="50"/>
                  </a:cubicBezTo>
                  <a:close/>
                  <a:moveTo>
                    <a:pt x="61" y="58"/>
                  </a:moveTo>
                  <a:cubicBezTo>
                    <a:pt x="61" y="58"/>
                    <a:pt x="62" y="58"/>
                    <a:pt x="62" y="58"/>
                  </a:cubicBezTo>
                  <a:cubicBezTo>
                    <a:pt x="62" y="58"/>
                    <a:pt x="63" y="58"/>
                    <a:pt x="63" y="58"/>
                  </a:cubicBezTo>
                  <a:cubicBezTo>
                    <a:pt x="63" y="58"/>
                    <a:pt x="63" y="58"/>
                    <a:pt x="63" y="57"/>
                  </a:cubicBezTo>
                  <a:cubicBezTo>
                    <a:pt x="64" y="56"/>
                    <a:pt x="64" y="55"/>
                    <a:pt x="65" y="55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55"/>
                    <a:pt x="65" y="55"/>
                    <a:pt x="64" y="55"/>
                  </a:cubicBezTo>
                  <a:cubicBezTo>
                    <a:pt x="63" y="56"/>
                    <a:pt x="62" y="57"/>
                    <a:pt x="61" y="57"/>
                  </a:cubicBezTo>
                  <a:cubicBezTo>
                    <a:pt x="61" y="58"/>
                    <a:pt x="60" y="58"/>
                    <a:pt x="60" y="58"/>
                  </a:cubicBezTo>
                  <a:cubicBezTo>
                    <a:pt x="60" y="58"/>
                    <a:pt x="60" y="58"/>
                    <a:pt x="61" y="58"/>
                  </a:cubicBezTo>
                  <a:close/>
                  <a:moveTo>
                    <a:pt x="53" y="58"/>
                  </a:moveTo>
                  <a:cubicBezTo>
                    <a:pt x="54" y="58"/>
                    <a:pt x="55" y="58"/>
                    <a:pt x="55" y="58"/>
                  </a:cubicBezTo>
                  <a:cubicBezTo>
                    <a:pt x="56" y="57"/>
                    <a:pt x="58" y="56"/>
                    <a:pt x="59" y="55"/>
                  </a:cubicBezTo>
                  <a:cubicBezTo>
                    <a:pt x="60" y="55"/>
                    <a:pt x="60" y="55"/>
                    <a:pt x="60" y="54"/>
                  </a:cubicBezTo>
                  <a:cubicBezTo>
                    <a:pt x="62" y="53"/>
                    <a:pt x="63" y="53"/>
                    <a:pt x="64" y="52"/>
                  </a:cubicBezTo>
                  <a:cubicBezTo>
                    <a:pt x="64" y="52"/>
                    <a:pt x="64" y="52"/>
                    <a:pt x="64" y="51"/>
                  </a:cubicBezTo>
                  <a:cubicBezTo>
                    <a:pt x="65" y="51"/>
                    <a:pt x="66" y="51"/>
                    <a:pt x="66" y="50"/>
                  </a:cubicBezTo>
                  <a:cubicBezTo>
                    <a:pt x="65" y="50"/>
                    <a:pt x="62" y="51"/>
                    <a:pt x="62" y="51"/>
                  </a:cubicBezTo>
                  <a:cubicBezTo>
                    <a:pt x="62" y="51"/>
                    <a:pt x="62" y="51"/>
                    <a:pt x="62" y="51"/>
                  </a:cubicBezTo>
                  <a:cubicBezTo>
                    <a:pt x="60" y="53"/>
                    <a:pt x="58" y="55"/>
                    <a:pt x="56" y="56"/>
                  </a:cubicBezTo>
                  <a:cubicBezTo>
                    <a:pt x="55" y="57"/>
                    <a:pt x="54" y="57"/>
                    <a:pt x="54" y="58"/>
                  </a:cubicBezTo>
                  <a:cubicBezTo>
                    <a:pt x="54" y="58"/>
                    <a:pt x="54" y="58"/>
                    <a:pt x="53" y="58"/>
                  </a:cubicBezTo>
                  <a:close/>
                  <a:moveTo>
                    <a:pt x="32" y="53"/>
                  </a:moveTo>
                  <a:cubicBezTo>
                    <a:pt x="31" y="54"/>
                    <a:pt x="30" y="56"/>
                    <a:pt x="28" y="57"/>
                  </a:cubicBezTo>
                  <a:cubicBezTo>
                    <a:pt x="28" y="58"/>
                    <a:pt x="28" y="58"/>
                    <a:pt x="27" y="58"/>
                  </a:cubicBezTo>
                  <a:cubicBezTo>
                    <a:pt x="28" y="58"/>
                    <a:pt x="29" y="58"/>
                    <a:pt x="30" y="58"/>
                  </a:cubicBezTo>
                  <a:cubicBezTo>
                    <a:pt x="31" y="57"/>
                    <a:pt x="32" y="56"/>
                    <a:pt x="33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5" y="54"/>
                    <a:pt x="37" y="53"/>
                    <a:pt x="38" y="53"/>
                  </a:cubicBezTo>
                  <a:cubicBezTo>
                    <a:pt x="36" y="53"/>
                    <a:pt x="34" y="53"/>
                    <a:pt x="32" y="53"/>
                  </a:cubicBezTo>
                  <a:close/>
                  <a:moveTo>
                    <a:pt x="49" y="58"/>
                  </a:moveTo>
                  <a:cubicBezTo>
                    <a:pt x="50" y="57"/>
                    <a:pt x="51" y="56"/>
                    <a:pt x="52" y="55"/>
                  </a:cubicBezTo>
                  <a:cubicBezTo>
                    <a:pt x="52" y="55"/>
                    <a:pt x="53" y="55"/>
                    <a:pt x="53" y="55"/>
                  </a:cubicBezTo>
                  <a:cubicBezTo>
                    <a:pt x="53" y="54"/>
                    <a:pt x="54" y="54"/>
                    <a:pt x="54" y="54"/>
                  </a:cubicBezTo>
                  <a:cubicBezTo>
                    <a:pt x="56" y="53"/>
                    <a:pt x="57" y="52"/>
                    <a:pt x="58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6" y="53"/>
                    <a:pt x="53" y="54"/>
                    <a:pt x="51" y="55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50" y="56"/>
                    <a:pt x="49" y="57"/>
                    <a:pt x="48" y="57"/>
                  </a:cubicBezTo>
                  <a:cubicBezTo>
                    <a:pt x="47" y="58"/>
                    <a:pt x="47" y="58"/>
                    <a:pt x="47" y="58"/>
                  </a:cubicBezTo>
                  <a:cubicBezTo>
                    <a:pt x="48" y="58"/>
                    <a:pt x="48" y="58"/>
                    <a:pt x="49" y="58"/>
                  </a:cubicBezTo>
                  <a:close/>
                  <a:moveTo>
                    <a:pt x="15" y="58"/>
                  </a:moveTo>
                  <a:cubicBezTo>
                    <a:pt x="16" y="58"/>
                    <a:pt x="17" y="58"/>
                    <a:pt x="18" y="58"/>
                  </a:cubicBezTo>
                  <a:cubicBezTo>
                    <a:pt x="19" y="57"/>
                    <a:pt x="19" y="57"/>
                    <a:pt x="20" y="56"/>
                  </a:cubicBezTo>
                  <a:cubicBezTo>
                    <a:pt x="20" y="56"/>
                    <a:pt x="20" y="56"/>
                    <a:pt x="21" y="56"/>
                  </a:cubicBezTo>
                  <a:cubicBezTo>
                    <a:pt x="22" y="55"/>
                    <a:pt x="23" y="54"/>
                    <a:pt x="24" y="53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1" y="53"/>
                    <a:pt x="20" y="53"/>
                    <a:pt x="20" y="53"/>
                  </a:cubicBezTo>
                  <a:cubicBezTo>
                    <a:pt x="18" y="55"/>
                    <a:pt x="17" y="56"/>
                    <a:pt x="15" y="57"/>
                  </a:cubicBezTo>
                  <a:cubicBezTo>
                    <a:pt x="15" y="57"/>
                    <a:pt x="15" y="58"/>
                    <a:pt x="15" y="58"/>
                  </a:cubicBezTo>
                  <a:close/>
                  <a:moveTo>
                    <a:pt x="12" y="52"/>
                  </a:moveTo>
                  <a:cubicBezTo>
                    <a:pt x="11" y="53"/>
                    <a:pt x="11" y="54"/>
                    <a:pt x="10" y="55"/>
                  </a:cubicBezTo>
                  <a:cubicBezTo>
                    <a:pt x="10" y="55"/>
                    <a:pt x="9" y="55"/>
                    <a:pt x="9" y="56"/>
                  </a:cubicBezTo>
                  <a:cubicBezTo>
                    <a:pt x="8" y="56"/>
                    <a:pt x="8" y="57"/>
                    <a:pt x="8" y="57"/>
                  </a:cubicBezTo>
                  <a:cubicBezTo>
                    <a:pt x="8" y="57"/>
                    <a:pt x="7" y="58"/>
                    <a:pt x="7" y="58"/>
                  </a:cubicBezTo>
                  <a:cubicBezTo>
                    <a:pt x="8" y="58"/>
                    <a:pt x="9" y="58"/>
                    <a:pt x="10" y="58"/>
                  </a:cubicBezTo>
                  <a:cubicBezTo>
                    <a:pt x="12" y="56"/>
                    <a:pt x="14" y="55"/>
                    <a:pt x="16" y="53"/>
                  </a:cubicBezTo>
                  <a:cubicBezTo>
                    <a:pt x="15" y="53"/>
                    <a:pt x="13" y="53"/>
                    <a:pt x="12" y="52"/>
                  </a:cubicBezTo>
                  <a:close/>
                  <a:moveTo>
                    <a:pt x="41" y="58"/>
                  </a:moveTo>
                  <a:cubicBezTo>
                    <a:pt x="42" y="58"/>
                    <a:pt x="42" y="58"/>
                    <a:pt x="43" y="58"/>
                  </a:cubicBezTo>
                  <a:cubicBezTo>
                    <a:pt x="43" y="58"/>
                    <a:pt x="43" y="58"/>
                    <a:pt x="43" y="58"/>
                  </a:cubicBezTo>
                  <a:cubicBezTo>
                    <a:pt x="44" y="56"/>
                    <a:pt x="46" y="55"/>
                    <a:pt x="47" y="54"/>
                  </a:cubicBezTo>
                  <a:cubicBezTo>
                    <a:pt x="47" y="54"/>
                    <a:pt x="48" y="54"/>
                    <a:pt x="48" y="53"/>
                  </a:cubicBezTo>
                  <a:cubicBezTo>
                    <a:pt x="49" y="53"/>
                    <a:pt x="50" y="52"/>
                    <a:pt x="51" y="52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49" y="52"/>
                    <a:pt x="48" y="52"/>
                    <a:pt x="46" y="52"/>
                  </a:cubicBezTo>
                  <a:cubicBezTo>
                    <a:pt x="45" y="53"/>
                    <a:pt x="44" y="54"/>
                    <a:pt x="43" y="55"/>
                  </a:cubicBezTo>
                  <a:cubicBezTo>
                    <a:pt x="42" y="55"/>
                    <a:pt x="41" y="56"/>
                    <a:pt x="41" y="57"/>
                  </a:cubicBezTo>
                  <a:cubicBezTo>
                    <a:pt x="40" y="57"/>
                    <a:pt x="40" y="57"/>
                    <a:pt x="40" y="58"/>
                  </a:cubicBezTo>
                  <a:cubicBezTo>
                    <a:pt x="40" y="58"/>
                    <a:pt x="41" y="58"/>
                    <a:pt x="41" y="58"/>
                  </a:cubicBezTo>
                  <a:close/>
                  <a:moveTo>
                    <a:pt x="84" y="57"/>
                  </a:moveTo>
                  <a:cubicBezTo>
                    <a:pt x="84" y="57"/>
                    <a:pt x="84" y="57"/>
                    <a:pt x="84" y="57"/>
                  </a:cubicBezTo>
                  <a:cubicBezTo>
                    <a:pt x="84" y="57"/>
                    <a:pt x="84" y="57"/>
                    <a:pt x="84" y="58"/>
                  </a:cubicBezTo>
                  <a:cubicBezTo>
                    <a:pt x="85" y="57"/>
                    <a:pt x="86" y="56"/>
                    <a:pt x="87" y="55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90" y="52"/>
                    <a:pt x="92" y="51"/>
                    <a:pt x="93" y="50"/>
                  </a:cubicBezTo>
                  <a:cubicBezTo>
                    <a:pt x="93" y="49"/>
                    <a:pt x="93" y="48"/>
                    <a:pt x="93" y="47"/>
                  </a:cubicBezTo>
                  <a:cubicBezTo>
                    <a:pt x="92" y="48"/>
                    <a:pt x="90" y="49"/>
                    <a:pt x="89" y="51"/>
                  </a:cubicBezTo>
                  <a:cubicBezTo>
                    <a:pt x="89" y="52"/>
                    <a:pt x="88" y="52"/>
                    <a:pt x="88" y="52"/>
                  </a:cubicBezTo>
                  <a:cubicBezTo>
                    <a:pt x="86" y="54"/>
                    <a:pt x="85" y="55"/>
                    <a:pt x="84" y="57"/>
                  </a:cubicBezTo>
                  <a:close/>
                  <a:moveTo>
                    <a:pt x="84" y="48"/>
                  </a:moveTo>
                  <a:cubicBezTo>
                    <a:pt x="84" y="48"/>
                    <a:pt x="84" y="48"/>
                    <a:pt x="84" y="49"/>
                  </a:cubicBezTo>
                  <a:cubicBezTo>
                    <a:pt x="85" y="49"/>
                    <a:pt x="84" y="50"/>
                    <a:pt x="84" y="50"/>
                  </a:cubicBezTo>
                  <a:cubicBezTo>
                    <a:pt x="81" y="53"/>
                    <a:pt x="77" y="55"/>
                    <a:pt x="74" y="57"/>
                  </a:cubicBezTo>
                  <a:cubicBezTo>
                    <a:pt x="74" y="57"/>
                    <a:pt x="74" y="57"/>
                    <a:pt x="74" y="57"/>
                  </a:cubicBezTo>
                  <a:cubicBezTo>
                    <a:pt x="76" y="57"/>
                    <a:pt x="78" y="57"/>
                    <a:pt x="80" y="57"/>
                  </a:cubicBezTo>
                  <a:cubicBezTo>
                    <a:pt x="80" y="56"/>
                    <a:pt x="81" y="56"/>
                    <a:pt x="81" y="55"/>
                  </a:cubicBezTo>
                  <a:cubicBezTo>
                    <a:pt x="81" y="55"/>
                    <a:pt x="82" y="55"/>
                    <a:pt x="82" y="55"/>
                  </a:cubicBezTo>
                  <a:cubicBezTo>
                    <a:pt x="83" y="53"/>
                    <a:pt x="85" y="51"/>
                    <a:pt x="86" y="49"/>
                  </a:cubicBezTo>
                  <a:cubicBezTo>
                    <a:pt x="86" y="49"/>
                    <a:pt x="87" y="49"/>
                    <a:pt x="87" y="48"/>
                  </a:cubicBezTo>
                  <a:cubicBezTo>
                    <a:pt x="87" y="48"/>
                    <a:pt x="88" y="48"/>
                    <a:pt x="88" y="47"/>
                  </a:cubicBezTo>
                  <a:cubicBezTo>
                    <a:pt x="87" y="47"/>
                    <a:pt x="86" y="48"/>
                    <a:pt x="85" y="48"/>
                  </a:cubicBezTo>
                  <a:cubicBezTo>
                    <a:pt x="85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lose/>
                  <a:moveTo>
                    <a:pt x="9" y="31"/>
                  </a:moveTo>
                  <a:cubicBezTo>
                    <a:pt x="9" y="31"/>
                    <a:pt x="9" y="31"/>
                    <a:pt x="9" y="31"/>
                  </a:cubicBezTo>
                  <a:cubicBezTo>
                    <a:pt x="6" y="33"/>
                    <a:pt x="5" y="36"/>
                    <a:pt x="4" y="40"/>
                  </a:cubicBezTo>
                  <a:cubicBezTo>
                    <a:pt x="3" y="45"/>
                    <a:pt x="4" y="50"/>
                    <a:pt x="5" y="55"/>
                  </a:cubicBezTo>
                  <a:cubicBezTo>
                    <a:pt x="5" y="55"/>
                    <a:pt x="5" y="55"/>
                    <a:pt x="6" y="55"/>
                  </a:cubicBezTo>
                  <a:cubicBezTo>
                    <a:pt x="6" y="54"/>
                    <a:pt x="6" y="54"/>
                    <a:pt x="7" y="54"/>
                  </a:cubicBezTo>
                  <a:cubicBezTo>
                    <a:pt x="8" y="53"/>
                    <a:pt x="9" y="52"/>
                    <a:pt x="10" y="51"/>
                  </a:cubicBezTo>
                  <a:cubicBezTo>
                    <a:pt x="10" y="51"/>
                    <a:pt x="9" y="50"/>
                    <a:pt x="9" y="50"/>
                  </a:cubicBezTo>
                  <a:cubicBezTo>
                    <a:pt x="7" y="48"/>
                    <a:pt x="8" y="43"/>
                    <a:pt x="8" y="40"/>
                  </a:cubicBezTo>
                  <a:cubicBezTo>
                    <a:pt x="8" y="39"/>
                    <a:pt x="8" y="39"/>
                    <a:pt x="8" y="38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8" y="36"/>
                    <a:pt x="9" y="33"/>
                    <a:pt x="9" y="31"/>
                  </a:cubicBezTo>
                  <a:close/>
                  <a:moveTo>
                    <a:pt x="28" y="53"/>
                  </a:moveTo>
                  <a:cubicBezTo>
                    <a:pt x="28" y="53"/>
                    <a:pt x="28" y="53"/>
                    <a:pt x="27" y="53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7" y="54"/>
                    <a:pt x="28" y="53"/>
                    <a:pt x="28" y="53"/>
                  </a:cubicBezTo>
                  <a:close/>
                  <a:moveTo>
                    <a:pt x="93" y="53"/>
                  </a:moveTo>
                  <a:cubicBezTo>
                    <a:pt x="93" y="53"/>
                    <a:pt x="93" y="54"/>
                    <a:pt x="94" y="54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lose/>
                  <a:moveTo>
                    <a:pt x="69" y="50"/>
                  </a:moveTo>
                  <a:cubicBezTo>
                    <a:pt x="69" y="50"/>
                    <a:pt x="69" y="50"/>
                    <a:pt x="69" y="50"/>
                  </a:cubicBezTo>
                  <a:cubicBezTo>
                    <a:pt x="69" y="52"/>
                    <a:pt x="68" y="53"/>
                    <a:pt x="67" y="54"/>
                  </a:cubicBezTo>
                  <a:cubicBezTo>
                    <a:pt x="68" y="53"/>
                    <a:pt x="68" y="53"/>
                    <a:pt x="69" y="52"/>
                  </a:cubicBezTo>
                  <a:cubicBezTo>
                    <a:pt x="70" y="51"/>
                    <a:pt x="72" y="51"/>
                    <a:pt x="73" y="50"/>
                  </a:cubicBezTo>
                  <a:cubicBezTo>
                    <a:pt x="71" y="50"/>
                    <a:pt x="70" y="50"/>
                    <a:pt x="69" y="50"/>
                  </a:cubicBezTo>
                  <a:close/>
                  <a:moveTo>
                    <a:pt x="77" y="49"/>
                  </a:moveTo>
                  <a:cubicBezTo>
                    <a:pt x="77" y="49"/>
                    <a:pt x="77" y="50"/>
                    <a:pt x="77" y="50"/>
                  </a:cubicBezTo>
                  <a:cubicBezTo>
                    <a:pt x="77" y="50"/>
                    <a:pt x="78" y="49"/>
                    <a:pt x="78" y="49"/>
                  </a:cubicBezTo>
                  <a:cubicBezTo>
                    <a:pt x="78" y="49"/>
                    <a:pt x="77" y="49"/>
                    <a:pt x="77" y="49"/>
                  </a:cubicBezTo>
                  <a:close/>
                  <a:moveTo>
                    <a:pt x="82" y="17"/>
                  </a:moveTo>
                  <a:cubicBezTo>
                    <a:pt x="82" y="19"/>
                    <a:pt x="82" y="20"/>
                    <a:pt x="82" y="22"/>
                  </a:cubicBezTo>
                  <a:cubicBezTo>
                    <a:pt x="83" y="22"/>
                    <a:pt x="84" y="22"/>
                    <a:pt x="85" y="22"/>
                  </a:cubicBezTo>
                  <a:cubicBezTo>
                    <a:pt x="86" y="21"/>
                    <a:pt x="87" y="20"/>
                    <a:pt x="88" y="19"/>
                  </a:cubicBezTo>
                  <a:cubicBezTo>
                    <a:pt x="88" y="19"/>
                    <a:pt x="89" y="19"/>
                    <a:pt x="89" y="19"/>
                  </a:cubicBezTo>
                  <a:cubicBezTo>
                    <a:pt x="89" y="19"/>
                    <a:pt x="89" y="19"/>
                    <a:pt x="89" y="19"/>
                  </a:cubicBezTo>
                  <a:cubicBezTo>
                    <a:pt x="91" y="18"/>
                    <a:pt x="92" y="17"/>
                    <a:pt x="93" y="16"/>
                  </a:cubicBezTo>
                  <a:cubicBezTo>
                    <a:pt x="93" y="16"/>
                    <a:pt x="93" y="15"/>
                    <a:pt x="94" y="15"/>
                  </a:cubicBezTo>
                  <a:cubicBezTo>
                    <a:pt x="93" y="14"/>
                    <a:pt x="93" y="12"/>
                    <a:pt x="93" y="11"/>
                  </a:cubicBezTo>
                  <a:cubicBezTo>
                    <a:pt x="92" y="12"/>
                    <a:pt x="91" y="13"/>
                    <a:pt x="90" y="13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7" y="15"/>
                    <a:pt x="85" y="17"/>
                    <a:pt x="84" y="17"/>
                  </a:cubicBezTo>
                  <a:cubicBezTo>
                    <a:pt x="83" y="17"/>
                    <a:pt x="83" y="17"/>
                    <a:pt x="83" y="17"/>
                  </a:cubicBezTo>
                  <a:cubicBezTo>
                    <a:pt x="83" y="17"/>
                    <a:pt x="83" y="17"/>
                    <a:pt x="82" y="17"/>
                  </a:cubicBezTo>
                  <a:close/>
                  <a:moveTo>
                    <a:pt x="94" y="19"/>
                  </a:moveTo>
                  <a:cubicBezTo>
                    <a:pt x="93" y="20"/>
                    <a:pt x="92" y="20"/>
                    <a:pt x="91" y="21"/>
                  </a:cubicBezTo>
                  <a:cubicBezTo>
                    <a:pt x="91" y="21"/>
                    <a:pt x="91" y="21"/>
                    <a:pt x="91" y="21"/>
                  </a:cubicBezTo>
                  <a:cubicBezTo>
                    <a:pt x="92" y="21"/>
                    <a:pt x="93" y="21"/>
                    <a:pt x="93" y="21"/>
                  </a:cubicBezTo>
                  <a:cubicBezTo>
                    <a:pt x="94" y="20"/>
                    <a:pt x="94" y="20"/>
                    <a:pt x="94" y="19"/>
                  </a:cubicBezTo>
                  <a:close/>
                  <a:moveTo>
                    <a:pt x="84" y="13"/>
                  </a:moveTo>
                  <a:cubicBezTo>
                    <a:pt x="84" y="14"/>
                    <a:pt x="83" y="14"/>
                    <a:pt x="83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4" y="13"/>
                    <a:pt x="85" y="13"/>
                    <a:pt x="86" y="12"/>
                  </a:cubicBezTo>
                  <a:cubicBezTo>
                    <a:pt x="87" y="12"/>
                    <a:pt x="87" y="12"/>
                    <a:pt x="87" y="11"/>
                  </a:cubicBezTo>
                  <a:cubicBezTo>
                    <a:pt x="89" y="10"/>
                    <a:pt x="91" y="9"/>
                    <a:pt x="93" y="8"/>
                  </a:cubicBezTo>
                  <a:cubicBezTo>
                    <a:pt x="93" y="8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1" y="7"/>
                    <a:pt x="91" y="7"/>
                  </a:cubicBezTo>
                  <a:cubicBezTo>
                    <a:pt x="91" y="8"/>
                    <a:pt x="91" y="8"/>
                    <a:pt x="91" y="8"/>
                  </a:cubicBezTo>
                  <a:cubicBezTo>
                    <a:pt x="90" y="8"/>
                    <a:pt x="89" y="9"/>
                    <a:pt x="88" y="10"/>
                  </a:cubicBezTo>
                  <a:cubicBezTo>
                    <a:pt x="88" y="10"/>
                    <a:pt x="88" y="10"/>
                    <a:pt x="88" y="10"/>
                  </a:cubicBezTo>
                  <a:cubicBezTo>
                    <a:pt x="87" y="10"/>
                    <a:pt x="87" y="11"/>
                    <a:pt x="86" y="11"/>
                  </a:cubicBezTo>
                  <a:cubicBezTo>
                    <a:pt x="86" y="12"/>
                    <a:pt x="85" y="13"/>
                    <a:pt x="84" y="13"/>
                  </a:cubicBezTo>
                  <a:close/>
                  <a:moveTo>
                    <a:pt x="91" y="4"/>
                  </a:moveTo>
                  <a:cubicBezTo>
                    <a:pt x="92" y="4"/>
                    <a:pt x="92" y="5"/>
                    <a:pt x="92" y="5"/>
                  </a:cubicBezTo>
                  <a:cubicBezTo>
                    <a:pt x="92" y="4"/>
                    <a:pt x="92" y="4"/>
                    <a:pt x="92" y="4"/>
                  </a:cubicBezTo>
                  <a:cubicBezTo>
                    <a:pt x="92" y="4"/>
                    <a:pt x="92" y="4"/>
                    <a:pt x="91" y="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lIns="68589" tIns="34295" rIns="68589" bIns="34295"/>
            <a:lstStyle/>
            <a:p>
              <a:endParaRPr lang="zh-CN" altLang="en-US"/>
            </a:p>
          </p:txBody>
        </p:sp>
        <p:sp>
          <p:nvSpPr>
            <p:cNvPr id="9" name="Freeform 9"/>
            <p:cNvSpPr>
              <a:spLocks noEditPoints="1"/>
            </p:cNvSpPr>
            <p:nvPr/>
          </p:nvSpPr>
          <p:spPr bwMode="auto">
            <a:xfrm>
              <a:off x="0" y="0"/>
              <a:ext cx="338" cy="221"/>
            </a:xfrm>
            <a:custGeom>
              <a:avLst/>
              <a:gdLst>
                <a:gd name="T0" fmla="*/ 2147483647 w 142"/>
                <a:gd name="T1" fmla="*/ 2147483647 h 84"/>
                <a:gd name="T2" fmla="*/ 2147483647 w 142"/>
                <a:gd name="T3" fmla="*/ 2147483647 h 84"/>
                <a:gd name="T4" fmla="*/ 2147483647 w 142"/>
                <a:gd name="T5" fmla="*/ 2147483647 h 84"/>
                <a:gd name="T6" fmla="*/ 2147483647 w 142"/>
                <a:gd name="T7" fmla="*/ 2147483647 h 84"/>
                <a:gd name="T8" fmla="*/ 2147483647 w 142"/>
                <a:gd name="T9" fmla="*/ 2147483647 h 84"/>
                <a:gd name="T10" fmla="*/ 2147483647 w 142"/>
                <a:gd name="T11" fmla="*/ 2147483647 h 84"/>
                <a:gd name="T12" fmla="*/ 2147483647 w 142"/>
                <a:gd name="T13" fmla="*/ 2147483647 h 84"/>
                <a:gd name="T14" fmla="*/ 2147483647 w 142"/>
                <a:gd name="T15" fmla="*/ 2147483647 h 84"/>
                <a:gd name="T16" fmla="*/ 2147483647 w 142"/>
                <a:gd name="T17" fmla="*/ 2147483647 h 84"/>
                <a:gd name="T18" fmla="*/ 2147483647 w 142"/>
                <a:gd name="T19" fmla="*/ 2147483647 h 84"/>
                <a:gd name="T20" fmla="*/ 2147483647 w 142"/>
                <a:gd name="T21" fmla="*/ 2147483647 h 84"/>
                <a:gd name="T22" fmla="*/ 2147483647 w 142"/>
                <a:gd name="T23" fmla="*/ 2147483647 h 84"/>
                <a:gd name="T24" fmla="*/ 2147483647 w 142"/>
                <a:gd name="T25" fmla="*/ 2147483647 h 84"/>
                <a:gd name="T26" fmla="*/ 2147483647 w 142"/>
                <a:gd name="T27" fmla="*/ 2147483647 h 84"/>
                <a:gd name="T28" fmla="*/ 2147483647 w 142"/>
                <a:gd name="T29" fmla="*/ 2147483647 h 84"/>
                <a:gd name="T30" fmla="*/ 2147483647 w 142"/>
                <a:gd name="T31" fmla="*/ 2147483647 h 84"/>
                <a:gd name="T32" fmla="*/ 2147483647 w 142"/>
                <a:gd name="T33" fmla="*/ 2147483647 h 84"/>
                <a:gd name="T34" fmla="*/ 2147483647 w 142"/>
                <a:gd name="T35" fmla="*/ 2147483647 h 84"/>
                <a:gd name="T36" fmla="*/ 2147483647 w 142"/>
                <a:gd name="T37" fmla="*/ 2147483647 h 84"/>
                <a:gd name="T38" fmla="*/ 2147483647 w 142"/>
                <a:gd name="T39" fmla="*/ 2147483647 h 84"/>
                <a:gd name="T40" fmla="*/ 2147483647 w 142"/>
                <a:gd name="T41" fmla="*/ 2147483647 h 84"/>
                <a:gd name="T42" fmla="*/ 2147483647 w 142"/>
                <a:gd name="T43" fmla="*/ 2147483647 h 84"/>
                <a:gd name="T44" fmla="*/ 2147483647 w 142"/>
                <a:gd name="T45" fmla="*/ 2147483647 h 84"/>
                <a:gd name="T46" fmla="*/ 2147483647 w 142"/>
                <a:gd name="T47" fmla="*/ 2147483647 h 84"/>
                <a:gd name="T48" fmla="*/ 2147483647 w 142"/>
                <a:gd name="T49" fmla="*/ 2147483647 h 84"/>
                <a:gd name="T50" fmla="*/ 2147483647 w 142"/>
                <a:gd name="T51" fmla="*/ 2147483647 h 84"/>
                <a:gd name="T52" fmla="*/ 2147483647 w 142"/>
                <a:gd name="T53" fmla="*/ 2147483647 h 84"/>
                <a:gd name="T54" fmla="*/ 2147483647 w 142"/>
                <a:gd name="T55" fmla="*/ 2147483647 h 84"/>
                <a:gd name="T56" fmla="*/ 2147483647 w 142"/>
                <a:gd name="T57" fmla="*/ 2147483647 h 84"/>
                <a:gd name="T58" fmla="*/ 2147483647 w 142"/>
                <a:gd name="T59" fmla="*/ 2147483647 h 84"/>
                <a:gd name="T60" fmla="*/ 2147483647 w 142"/>
                <a:gd name="T61" fmla="*/ 2147483647 h 84"/>
                <a:gd name="T62" fmla="*/ 2147483647 w 142"/>
                <a:gd name="T63" fmla="*/ 2147483647 h 84"/>
                <a:gd name="T64" fmla="*/ 2147483647 w 142"/>
                <a:gd name="T65" fmla="*/ 2147483647 h 84"/>
                <a:gd name="T66" fmla="*/ 2147483647 w 142"/>
                <a:gd name="T67" fmla="*/ 2147483647 h 84"/>
                <a:gd name="T68" fmla="*/ 2147483647 w 142"/>
                <a:gd name="T69" fmla="*/ 2147483647 h 84"/>
                <a:gd name="T70" fmla="*/ 2147483647 w 142"/>
                <a:gd name="T71" fmla="*/ 2147483647 h 84"/>
                <a:gd name="T72" fmla="*/ 2147483647 w 142"/>
                <a:gd name="T73" fmla="*/ 2147483647 h 84"/>
                <a:gd name="T74" fmla="*/ 2147483647 w 142"/>
                <a:gd name="T75" fmla="*/ 2147483647 h 84"/>
                <a:gd name="T76" fmla="*/ 2147483647 w 142"/>
                <a:gd name="T77" fmla="*/ 2147483647 h 84"/>
                <a:gd name="T78" fmla="*/ 2147483647 w 142"/>
                <a:gd name="T79" fmla="*/ 2147483647 h 84"/>
                <a:gd name="T80" fmla="*/ 2147483647 w 142"/>
                <a:gd name="T81" fmla="*/ 2147483647 h 84"/>
                <a:gd name="T82" fmla="*/ 2147483647 w 142"/>
                <a:gd name="T83" fmla="*/ 2147483647 h 84"/>
                <a:gd name="T84" fmla="*/ 2147483647 w 142"/>
                <a:gd name="T85" fmla="*/ 2147483647 h 84"/>
                <a:gd name="T86" fmla="*/ 2147483647 w 142"/>
                <a:gd name="T87" fmla="*/ 2147483647 h 84"/>
                <a:gd name="T88" fmla="*/ 2147483647 w 142"/>
                <a:gd name="T89" fmla="*/ 2147483647 h 84"/>
                <a:gd name="T90" fmla="*/ 2147483647 w 142"/>
                <a:gd name="T91" fmla="*/ 2147483647 h 84"/>
                <a:gd name="T92" fmla="*/ 2147483647 w 142"/>
                <a:gd name="T93" fmla="*/ 2147483647 h 84"/>
                <a:gd name="T94" fmla="*/ 2147483647 w 142"/>
                <a:gd name="T95" fmla="*/ 2147483647 h 84"/>
                <a:gd name="T96" fmla="*/ 2147483647 w 142"/>
                <a:gd name="T97" fmla="*/ 2147483647 h 84"/>
                <a:gd name="T98" fmla="*/ 2147483647 w 142"/>
                <a:gd name="T99" fmla="*/ 2147483647 h 84"/>
                <a:gd name="T100" fmla="*/ 2147483647 w 142"/>
                <a:gd name="T101" fmla="*/ 2147483647 h 84"/>
                <a:gd name="T102" fmla="*/ 2147483647 w 142"/>
                <a:gd name="T103" fmla="*/ 2147483647 h 84"/>
                <a:gd name="T104" fmla="*/ 2147483647 w 142"/>
                <a:gd name="T105" fmla="*/ 2147483647 h 8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42"/>
                <a:gd name="T160" fmla="*/ 0 h 84"/>
                <a:gd name="T161" fmla="*/ 142 w 142"/>
                <a:gd name="T162" fmla="*/ 84 h 8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42" h="84">
                  <a:moveTo>
                    <a:pt x="87" y="84"/>
                  </a:moveTo>
                  <a:cubicBezTo>
                    <a:pt x="86" y="84"/>
                    <a:pt x="86" y="84"/>
                    <a:pt x="85" y="83"/>
                  </a:cubicBezTo>
                  <a:cubicBezTo>
                    <a:pt x="85" y="83"/>
                    <a:pt x="85" y="82"/>
                    <a:pt x="85" y="82"/>
                  </a:cubicBezTo>
                  <a:cubicBezTo>
                    <a:pt x="85" y="81"/>
                    <a:pt x="85" y="81"/>
                    <a:pt x="85" y="81"/>
                  </a:cubicBezTo>
                  <a:cubicBezTo>
                    <a:pt x="84" y="80"/>
                    <a:pt x="83" y="79"/>
                    <a:pt x="83" y="78"/>
                  </a:cubicBezTo>
                  <a:cubicBezTo>
                    <a:pt x="82" y="75"/>
                    <a:pt x="82" y="72"/>
                    <a:pt x="81" y="70"/>
                  </a:cubicBezTo>
                  <a:cubicBezTo>
                    <a:pt x="81" y="67"/>
                    <a:pt x="81" y="64"/>
                    <a:pt x="81" y="62"/>
                  </a:cubicBezTo>
                  <a:cubicBezTo>
                    <a:pt x="81" y="61"/>
                    <a:pt x="81" y="61"/>
                    <a:pt x="81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60"/>
                    <a:pt x="81" y="60"/>
                    <a:pt x="80" y="60"/>
                  </a:cubicBezTo>
                  <a:cubicBezTo>
                    <a:pt x="80" y="60"/>
                    <a:pt x="80" y="60"/>
                    <a:pt x="79" y="60"/>
                  </a:cubicBezTo>
                  <a:cubicBezTo>
                    <a:pt x="79" y="60"/>
                    <a:pt x="79" y="60"/>
                    <a:pt x="79" y="60"/>
                  </a:cubicBezTo>
                  <a:cubicBezTo>
                    <a:pt x="74" y="61"/>
                    <a:pt x="69" y="61"/>
                    <a:pt x="64" y="61"/>
                  </a:cubicBezTo>
                  <a:cubicBezTo>
                    <a:pt x="62" y="62"/>
                    <a:pt x="61" y="62"/>
                    <a:pt x="59" y="62"/>
                  </a:cubicBezTo>
                  <a:cubicBezTo>
                    <a:pt x="56" y="62"/>
                    <a:pt x="53" y="61"/>
                    <a:pt x="50" y="61"/>
                  </a:cubicBezTo>
                  <a:cubicBezTo>
                    <a:pt x="48" y="61"/>
                    <a:pt x="46" y="61"/>
                    <a:pt x="44" y="61"/>
                  </a:cubicBezTo>
                  <a:cubicBezTo>
                    <a:pt x="43" y="61"/>
                    <a:pt x="42" y="61"/>
                    <a:pt x="41" y="61"/>
                  </a:cubicBezTo>
                  <a:cubicBezTo>
                    <a:pt x="39" y="61"/>
                    <a:pt x="36" y="61"/>
                    <a:pt x="33" y="61"/>
                  </a:cubicBezTo>
                  <a:cubicBezTo>
                    <a:pt x="31" y="61"/>
                    <a:pt x="28" y="61"/>
                    <a:pt x="25" y="61"/>
                  </a:cubicBezTo>
                  <a:cubicBezTo>
                    <a:pt x="25" y="61"/>
                    <a:pt x="24" y="61"/>
                    <a:pt x="24" y="61"/>
                  </a:cubicBezTo>
                  <a:cubicBezTo>
                    <a:pt x="24" y="62"/>
                    <a:pt x="23" y="62"/>
                    <a:pt x="23" y="63"/>
                  </a:cubicBezTo>
                  <a:cubicBezTo>
                    <a:pt x="23" y="63"/>
                    <a:pt x="22" y="63"/>
                    <a:pt x="22" y="63"/>
                  </a:cubicBezTo>
                  <a:cubicBezTo>
                    <a:pt x="22" y="63"/>
                    <a:pt x="21" y="63"/>
                    <a:pt x="21" y="62"/>
                  </a:cubicBezTo>
                  <a:cubicBezTo>
                    <a:pt x="21" y="62"/>
                    <a:pt x="21" y="62"/>
                    <a:pt x="21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9" y="62"/>
                    <a:pt x="19" y="62"/>
                    <a:pt x="18" y="62"/>
                  </a:cubicBezTo>
                  <a:cubicBezTo>
                    <a:pt x="18" y="62"/>
                    <a:pt x="18" y="62"/>
                    <a:pt x="18" y="62"/>
                  </a:cubicBezTo>
                  <a:cubicBezTo>
                    <a:pt x="17" y="62"/>
                    <a:pt x="17" y="62"/>
                    <a:pt x="17" y="61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15" y="61"/>
                    <a:pt x="13" y="61"/>
                    <a:pt x="12" y="61"/>
                  </a:cubicBezTo>
                  <a:cubicBezTo>
                    <a:pt x="11" y="61"/>
                    <a:pt x="11" y="61"/>
                    <a:pt x="11" y="61"/>
                  </a:cubicBezTo>
                  <a:cubicBezTo>
                    <a:pt x="11" y="61"/>
                    <a:pt x="10" y="62"/>
                    <a:pt x="10" y="62"/>
                  </a:cubicBezTo>
                  <a:cubicBezTo>
                    <a:pt x="10" y="62"/>
                    <a:pt x="10" y="62"/>
                    <a:pt x="9" y="62"/>
                  </a:cubicBezTo>
                  <a:cubicBezTo>
                    <a:pt x="9" y="62"/>
                    <a:pt x="9" y="62"/>
                    <a:pt x="8" y="62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7" y="61"/>
                    <a:pt x="6" y="61"/>
                    <a:pt x="5" y="61"/>
                  </a:cubicBezTo>
                  <a:cubicBezTo>
                    <a:pt x="5" y="61"/>
                    <a:pt x="5" y="61"/>
                    <a:pt x="5" y="61"/>
                  </a:cubicBezTo>
                  <a:cubicBezTo>
                    <a:pt x="5" y="61"/>
                    <a:pt x="4" y="61"/>
                    <a:pt x="4" y="61"/>
                  </a:cubicBezTo>
                  <a:cubicBezTo>
                    <a:pt x="4" y="61"/>
                    <a:pt x="4" y="61"/>
                    <a:pt x="3" y="61"/>
                  </a:cubicBezTo>
                  <a:cubicBezTo>
                    <a:pt x="3" y="61"/>
                    <a:pt x="3" y="61"/>
                    <a:pt x="2" y="60"/>
                  </a:cubicBezTo>
                  <a:cubicBezTo>
                    <a:pt x="2" y="60"/>
                    <a:pt x="2" y="60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0" y="52"/>
                    <a:pt x="0" y="45"/>
                    <a:pt x="1" y="39"/>
                  </a:cubicBezTo>
                  <a:cubicBezTo>
                    <a:pt x="1" y="35"/>
                    <a:pt x="3" y="33"/>
                    <a:pt x="5" y="30"/>
                  </a:cubicBezTo>
                  <a:cubicBezTo>
                    <a:pt x="7" y="28"/>
                    <a:pt x="10" y="25"/>
                    <a:pt x="13" y="24"/>
                  </a:cubicBezTo>
                  <a:cubicBezTo>
                    <a:pt x="13" y="24"/>
                    <a:pt x="14" y="24"/>
                    <a:pt x="14" y="24"/>
                  </a:cubicBezTo>
                  <a:cubicBezTo>
                    <a:pt x="14" y="24"/>
                    <a:pt x="14" y="24"/>
                    <a:pt x="15" y="24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9" y="23"/>
                    <a:pt x="23" y="23"/>
                    <a:pt x="27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32" y="23"/>
                    <a:pt x="35" y="23"/>
                    <a:pt x="38" y="23"/>
                  </a:cubicBezTo>
                  <a:cubicBezTo>
                    <a:pt x="40" y="23"/>
                    <a:pt x="42" y="23"/>
                    <a:pt x="44" y="23"/>
                  </a:cubicBezTo>
                  <a:cubicBezTo>
                    <a:pt x="46" y="23"/>
                    <a:pt x="48" y="23"/>
                    <a:pt x="50" y="23"/>
                  </a:cubicBezTo>
                  <a:cubicBezTo>
                    <a:pt x="51" y="23"/>
                    <a:pt x="51" y="23"/>
                    <a:pt x="52" y="23"/>
                  </a:cubicBezTo>
                  <a:cubicBezTo>
                    <a:pt x="56" y="23"/>
                    <a:pt x="59" y="23"/>
                    <a:pt x="63" y="23"/>
                  </a:cubicBezTo>
                  <a:cubicBezTo>
                    <a:pt x="66" y="22"/>
                    <a:pt x="70" y="22"/>
                    <a:pt x="74" y="22"/>
                  </a:cubicBezTo>
                  <a:cubicBezTo>
                    <a:pt x="75" y="22"/>
                    <a:pt x="77" y="22"/>
                    <a:pt x="79" y="22"/>
                  </a:cubicBezTo>
                  <a:cubicBezTo>
                    <a:pt x="79" y="18"/>
                    <a:pt x="79" y="15"/>
                    <a:pt x="81" y="11"/>
                  </a:cubicBezTo>
                  <a:cubicBezTo>
                    <a:pt x="81" y="9"/>
                    <a:pt x="83" y="8"/>
                    <a:pt x="84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7" y="4"/>
                    <a:pt x="89" y="2"/>
                    <a:pt x="92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92" y="0"/>
                    <a:pt x="93" y="0"/>
                    <a:pt x="93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101" y="3"/>
                    <a:pt x="108" y="8"/>
                    <a:pt x="114" y="12"/>
                  </a:cubicBezTo>
                  <a:cubicBezTo>
                    <a:pt x="115" y="13"/>
                    <a:pt x="116" y="13"/>
                    <a:pt x="116" y="14"/>
                  </a:cubicBezTo>
                  <a:cubicBezTo>
                    <a:pt x="122" y="18"/>
                    <a:pt x="128" y="22"/>
                    <a:pt x="134" y="26"/>
                  </a:cubicBezTo>
                  <a:cubicBezTo>
                    <a:pt x="136" y="27"/>
                    <a:pt x="139" y="29"/>
                    <a:pt x="141" y="31"/>
                  </a:cubicBezTo>
                  <a:cubicBezTo>
                    <a:pt x="142" y="31"/>
                    <a:pt x="142" y="32"/>
                    <a:pt x="142" y="32"/>
                  </a:cubicBezTo>
                  <a:cubicBezTo>
                    <a:pt x="142" y="33"/>
                    <a:pt x="142" y="33"/>
                    <a:pt x="142" y="34"/>
                  </a:cubicBezTo>
                  <a:cubicBezTo>
                    <a:pt x="137" y="40"/>
                    <a:pt x="131" y="45"/>
                    <a:pt x="125" y="51"/>
                  </a:cubicBezTo>
                  <a:cubicBezTo>
                    <a:pt x="124" y="52"/>
                    <a:pt x="122" y="53"/>
                    <a:pt x="121" y="55"/>
                  </a:cubicBezTo>
                  <a:cubicBezTo>
                    <a:pt x="119" y="57"/>
                    <a:pt x="117" y="59"/>
                    <a:pt x="115" y="60"/>
                  </a:cubicBezTo>
                  <a:cubicBezTo>
                    <a:pt x="110" y="65"/>
                    <a:pt x="105" y="70"/>
                    <a:pt x="100" y="74"/>
                  </a:cubicBezTo>
                  <a:cubicBezTo>
                    <a:pt x="100" y="75"/>
                    <a:pt x="99" y="75"/>
                    <a:pt x="99" y="75"/>
                  </a:cubicBezTo>
                  <a:cubicBezTo>
                    <a:pt x="98" y="76"/>
                    <a:pt x="97" y="77"/>
                    <a:pt x="95" y="78"/>
                  </a:cubicBezTo>
                  <a:cubicBezTo>
                    <a:pt x="95" y="78"/>
                    <a:pt x="95" y="78"/>
                    <a:pt x="94" y="79"/>
                  </a:cubicBezTo>
                  <a:cubicBezTo>
                    <a:pt x="92" y="81"/>
                    <a:pt x="90" y="82"/>
                    <a:pt x="88" y="84"/>
                  </a:cubicBezTo>
                  <a:cubicBezTo>
                    <a:pt x="87" y="84"/>
                    <a:pt x="87" y="84"/>
                    <a:pt x="87" y="84"/>
                  </a:cubicBezTo>
                  <a:close/>
                  <a:moveTo>
                    <a:pt x="84" y="66"/>
                  </a:moveTo>
                  <a:cubicBezTo>
                    <a:pt x="84" y="67"/>
                    <a:pt x="84" y="68"/>
                    <a:pt x="84" y="69"/>
                  </a:cubicBezTo>
                  <a:cubicBezTo>
                    <a:pt x="84" y="69"/>
                    <a:pt x="84" y="69"/>
                    <a:pt x="84" y="69"/>
                  </a:cubicBezTo>
                  <a:cubicBezTo>
                    <a:pt x="85" y="72"/>
                    <a:pt x="86" y="77"/>
                    <a:pt x="88" y="79"/>
                  </a:cubicBezTo>
                  <a:cubicBezTo>
                    <a:pt x="89" y="79"/>
                    <a:pt x="90" y="78"/>
                    <a:pt x="92" y="76"/>
                  </a:cubicBezTo>
                  <a:cubicBezTo>
                    <a:pt x="92" y="76"/>
                    <a:pt x="93" y="76"/>
                    <a:pt x="93" y="75"/>
                  </a:cubicBezTo>
                  <a:cubicBezTo>
                    <a:pt x="94" y="74"/>
                    <a:pt x="96" y="73"/>
                    <a:pt x="97" y="73"/>
                  </a:cubicBezTo>
                  <a:cubicBezTo>
                    <a:pt x="97" y="72"/>
                    <a:pt x="96" y="71"/>
                    <a:pt x="96" y="70"/>
                  </a:cubicBezTo>
                  <a:cubicBezTo>
                    <a:pt x="96" y="70"/>
                    <a:pt x="96" y="70"/>
                    <a:pt x="96" y="70"/>
                  </a:cubicBezTo>
                  <a:cubicBezTo>
                    <a:pt x="95" y="71"/>
                    <a:pt x="94" y="72"/>
                    <a:pt x="93" y="72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2" y="74"/>
                    <a:pt x="91" y="74"/>
                    <a:pt x="90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90" y="75"/>
                    <a:pt x="90" y="74"/>
                    <a:pt x="89" y="74"/>
                  </a:cubicBezTo>
                  <a:cubicBezTo>
                    <a:pt x="89" y="74"/>
                    <a:pt x="89" y="74"/>
                    <a:pt x="89" y="73"/>
                  </a:cubicBezTo>
                  <a:cubicBezTo>
                    <a:pt x="89" y="72"/>
                    <a:pt x="90" y="71"/>
                    <a:pt x="91" y="70"/>
                  </a:cubicBezTo>
                  <a:cubicBezTo>
                    <a:pt x="92" y="70"/>
                    <a:pt x="92" y="70"/>
                    <a:pt x="92" y="70"/>
                  </a:cubicBezTo>
                  <a:cubicBezTo>
                    <a:pt x="92" y="69"/>
                    <a:pt x="92" y="69"/>
                    <a:pt x="93" y="69"/>
                  </a:cubicBezTo>
                  <a:cubicBezTo>
                    <a:pt x="95" y="67"/>
                    <a:pt x="95" y="66"/>
                    <a:pt x="95" y="66"/>
                  </a:cubicBezTo>
                  <a:cubicBezTo>
                    <a:pt x="95" y="66"/>
                    <a:pt x="95" y="66"/>
                    <a:pt x="95" y="66"/>
                  </a:cubicBezTo>
                  <a:cubicBezTo>
                    <a:pt x="95" y="63"/>
                    <a:pt x="94" y="60"/>
                    <a:pt x="94" y="56"/>
                  </a:cubicBezTo>
                  <a:cubicBezTo>
                    <a:pt x="92" y="58"/>
                    <a:pt x="90" y="60"/>
                    <a:pt x="89" y="61"/>
                  </a:cubicBezTo>
                  <a:cubicBezTo>
                    <a:pt x="88" y="62"/>
                    <a:pt x="87" y="63"/>
                    <a:pt x="87" y="63"/>
                  </a:cubicBezTo>
                  <a:cubicBezTo>
                    <a:pt x="86" y="64"/>
                    <a:pt x="85" y="65"/>
                    <a:pt x="84" y="66"/>
                  </a:cubicBezTo>
                  <a:close/>
                  <a:moveTo>
                    <a:pt x="97" y="50"/>
                  </a:moveTo>
                  <a:cubicBezTo>
                    <a:pt x="97" y="57"/>
                    <a:pt x="98" y="63"/>
                    <a:pt x="100" y="70"/>
                  </a:cubicBezTo>
                  <a:cubicBezTo>
                    <a:pt x="104" y="66"/>
                    <a:pt x="109" y="62"/>
                    <a:pt x="113" y="58"/>
                  </a:cubicBezTo>
                  <a:cubicBezTo>
                    <a:pt x="115" y="56"/>
                    <a:pt x="117" y="54"/>
                    <a:pt x="119" y="52"/>
                  </a:cubicBezTo>
                  <a:cubicBezTo>
                    <a:pt x="120" y="50"/>
                    <a:pt x="122" y="49"/>
                    <a:pt x="123" y="48"/>
                  </a:cubicBezTo>
                  <a:cubicBezTo>
                    <a:pt x="128" y="43"/>
                    <a:pt x="134" y="38"/>
                    <a:pt x="138" y="33"/>
                  </a:cubicBezTo>
                  <a:cubicBezTo>
                    <a:pt x="136" y="31"/>
                    <a:pt x="136" y="31"/>
                    <a:pt x="136" y="31"/>
                  </a:cubicBezTo>
                  <a:cubicBezTo>
                    <a:pt x="129" y="27"/>
                    <a:pt x="122" y="22"/>
                    <a:pt x="115" y="17"/>
                  </a:cubicBezTo>
                  <a:cubicBezTo>
                    <a:pt x="114" y="16"/>
                    <a:pt x="113" y="16"/>
                    <a:pt x="112" y="15"/>
                  </a:cubicBezTo>
                  <a:cubicBezTo>
                    <a:pt x="107" y="11"/>
                    <a:pt x="101" y="7"/>
                    <a:pt x="95" y="4"/>
                  </a:cubicBezTo>
                  <a:cubicBezTo>
                    <a:pt x="96" y="5"/>
                    <a:pt x="96" y="6"/>
                    <a:pt x="96" y="7"/>
                  </a:cubicBezTo>
                  <a:cubicBezTo>
                    <a:pt x="97" y="12"/>
                    <a:pt x="98" y="17"/>
                    <a:pt x="96" y="22"/>
                  </a:cubicBezTo>
                  <a:cubicBezTo>
                    <a:pt x="97" y="22"/>
                    <a:pt x="97" y="23"/>
                    <a:pt x="96" y="23"/>
                  </a:cubicBezTo>
                  <a:cubicBezTo>
                    <a:pt x="96" y="24"/>
                    <a:pt x="96" y="24"/>
                    <a:pt x="95" y="24"/>
                  </a:cubicBezTo>
                  <a:cubicBezTo>
                    <a:pt x="89" y="25"/>
                    <a:pt x="83" y="26"/>
                    <a:pt x="76" y="26"/>
                  </a:cubicBezTo>
                  <a:cubicBezTo>
                    <a:pt x="72" y="26"/>
                    <a:pt x="69" y="26"/>
                    <a:pt x="65" y="26"/>
                  </a:cubicBezTo>
                  <a:cubicBezTo>
                    <a:pt x="62" y="26"/>
                    <a:pt x="58" y="26"/>
                    <a:pt x="55" y="26"/>
                  </a:cubicBezTo>
                  <a:cubicBezTo>
                    <a:pt x="54" y="26"/>
                    <a:pt x="53" y="26"/>
                    <a:pt x="52" y="26"/>
                  </a:cubicBezTo>
                  <a:cubicBezTo>
                    <a:pt x="49" y="26"/>
                    <a:pt x="46" y="26"/>
                    <a:pt x="43" y="26"/>
                  </a:cubicBezTo>
                  <a:cubicBezTo>
                    <a:pt x="40" y="26"/>
                    <a:pt x="37" y="26"/>
                    <a:pt x="34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0" y="26"/>
                    <a:pt x="27" y="26"/>
                    <a:pt x="24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7"/>
                    <a:pt x="17" y="27"/>
                    <a:pt x="14" y="28"/>
                  </a:cubicBezTo>
                  <a:cubicBezTo>
                    <a:pt x="14" y="28"/>
                    <a:pt x="14" y="29"/>
                    <a:pt x="14" y="29"/>
                  </a:cubicBezTo>
                  <a:cubicBezTo>
                    <a:pt x="12" y="32"/>
                    <a:pt x="12" y="36"/>
                    <a:pt x="12" y="39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1"/>
                  </a:cubicBezTo>
                  <a:cubicBezTo>
                    <a:pt x="11" y="45"/>
                    <a:pt x="11" y="49"/>
                    <a:pt x="14" y="49"/>
                  </a:cubicBezTo>
                  <a:cubicBezTo>
                    <a:pt x="15" y="50"/>
                    <a:pt x="16" y="50"/>
                    <a:pt x="18" y="50"/>
                  </a:cubicBezTo>
                  <a:cubicBezTo>
                    <a:pt x="19" y="50"/>
                    <a:pt x="20" y="50"/>
                    <a:pt x="22" y="50"/>
                  </a:cubicBezTo>
                  <a:cubicBezTo>
                    <a:pt x="22" y="50"/>
                    <a:pt x="23" y="49"/>
                    <a:pt x="24" y="49"/>
                  </a:cubicBezTo>
                  <a:cubicBezTo>
                    <a:pt x="26" y="49"/>
                    <a:pt x="29" y="49"/>
                    <a:pt x="31" y="49"/>
                  </a:cubicBezTo>
                  <a:cubicBezTo>
                    <a:pt x="33" y="49"/>
                    <a:pt x="36" y="49"/>
                    <a:pt x="38" y="49"/>
                  </a:cubicBezTo>
                  <a:cubicBezTo>
                    <a:pt x="40" y="49"/>
                    <a:pt x="43" y="49"/>
                    <a:pt x="45" y="49"/>
                  </a:cubicBezTo>
                  <a:cubicBezTo>
                    <a:pt x="46" y="48"/>
                    <a:pt x="46" y="48"/>
                    <a:pt x="47" y="47"/>
                  </a:cubicBezTo>
                  <a:cubicBezTo>
                    <a:pt x="47" y="47"/>
                    <a:pt x="47" y="47"/>
                    <a:pt x="48" y="47"/>
                  </a:cubicBezTo>
                  <a:cubicBezTo>
                    <a:pt x="48" y="47"/>
                    <a:pt x="49" y="47"/>
                    <a:pt x="49" y="48"/>
                  </a:cubicBezTo>
                  <a:cubicBezTo>
                    <a:pt x="49" y="48"/>
                    <a:pt x="49" y="48"/>
                    <a:pt x="49" y="48"/>
                  </a:cubicBezTo>
                  <a:cubicBezTo>
                    <a:pt x="53" y="48"/>
                    <a:pt x="57" y="48"/>
                    <a:pt x="61" y="47"/>
                  </a:cubicBezTo>
                  <a:cubicBezTo>
                    <a:pt x="63" y="47"/>
                    <a:pt x="66" y="47"/>
                    <a:pt x="68" y="47"/>
                  </a:cubicBezTo>
                  <a:cubicBezTo>
                    <a:pt x="72" y="46"/>
                    <a:pt x="76" y="46"/>
                    <a:pt x="82" y="45"/>
                  </a:cubicBezTo>
                  <a:cubicBezTo>
                    <a:pt x="83" y="45"/>
                    <a:pt x="84" y="45"/>
                    <a:pt x="85" y="45"/>
                  </a:cubicBezTo>
                  <a:cubicBezTo>
                    <a:pt x="87" y="44"/>
                    <a:pt x="90" y="44"/>
                    <a:pt x="92" y="44"/>
                  </a:cubicBezTo>
                  <a:cubicBezTo>
                    <a:pt x="93" y="43"/>
                    <a:pt x="94" y="43"/>
                    <a:pt x="94" y="43"/>
                  </a:cubicBezTo>
                  <a:cubicBezTo>
                    <a:pt x="94" y="43"/>
                    <a:pt x="95" y="43"/>
                    <a:pt x="95" y="43"/>
                  </a:cubicBezTo>
                  <a:cubicBezTo>
                    <a:pt x="96" y="43"/>
                    <a:pt x="97" y="43"/>
                    <a:pt x="97" y="44"/>
                  </a:cubicBezTo>
                  <a:cubicBezTo>
                    <a:pt x="97" y="45"/>
                    <a:pt x="97" y="47"/>
                    <a:pt x="97" y="48"/>
                  </a:cubicBezTo>
                  <a:cubicBezTo>
                    <a:pt x="97" y="48"/>
                    <a:pt x="98" y="48"/>
                    <a:pt x="98" y="49"/>
                  </a:cubicBezTo>
                  <a:cubicBezTo>
                    <a:pt x="98" y="49"/>
                    <a:pt x="98" y="50"/>
                    <a:pt x="97" y="50"/>
                  </a:cubicBezTo>
                  <a:cubicBezTo>
                    <a:pt x="97" y="50"/>
                    <a:pt x="97" y="50"/>
                    <a:pt x="97" y="50"/>
                  </a:cubicBezTo>
                  <a:close/>
                  <a:moveTo>
                    <a:pt x="61" y="58"/>
                  </a:moveTo>
                  <a:cubicBezTo>
                    <a:pt x="61" y="58"/>
                    <a:pt x="62" y="58"/>
                    <a:pt x="62" y="58"/>
                  </a:cubicBezTo>
                  <a:cubicBezTo>
                    <a:pt x="62" y="58"/>
                    <a:pt x="63" y="58"/>
                    <a:pt x="63" y="58"/>
                  </a:cubicBezTo>
                  <a:cubicBezTo>
                    <a:pt x="63" y="58"/>
                    <a:pt x="63" y="58"/>
                    <a:pt x="63" y="57"/>
                  </a:cubicBezTo>
                  <a:cubicBezTo>
                    <a:pt x="64" y="56"/>
                    <a:pt x="64" y="55"/>
                    <a:pt x="65" y="55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55"/>
                    <a:pt x="65" y="55"/>
                    <a:pt x="64" y="55"/>
                  </a:cubicBezTo>
                  <a:cubicBezTo>
                    <a:pt x="63" y="56"/>
                    <a:pt x="62" y="57"/>
                    <a:pt x="61" y="57"/>
                  </a:cubicBezTo>
                  <a:cubicBezTo>
                    <a:pt x="61" y="58"/>
                    <a:pt x="60" y="58"/>
                    <a:pt x="60" y="58"/>
                  </a:cubicBezTo>
                  <a:cubicBezTo>
                    <a:pt x="60" y="58"/>
                    <a:pt x="60" y="58"/>
                    <a:pt x="61" y="58"/>
                  </a:cubicBezTo>
                  <a:close/>
                  <a:moveTo>
                    <a:pt x="53" y="58"/>
                  </a:moveTo>
                  <a:cubicBezTo>
                    <a:pt x="54" y="58"/>
                    <a:pt x="55" y="58"/>
                    <a:pt x="55" y="58"/>
                  </a:cubicBezTo>
                  <a:cubicBezTo>
                    <a:pt x="56" y="57"/>
                    <a:pt x="58" y="56"/>
                    <a:pt x="59" y="55"/>
                  </a:cubicBezTo>
                  <a:cubicBezTo>
                    <a:pt x="60" y="55"/>
                    <a:pt x="60" y="55"/>
                    <a:pt x="60" y="54"/>
                  </a:cubicBezTo>
                  <a:cubicBezTo>
                    <a:pt x="62" y="53"/>
                    <a:pt x="63" y="53"/>
                    <a:pt x="64" y="52"/>
                  </a:cubicBezTo>
                  <a:cubicBezTo>
                    <a:pt x="64" y="52"/>
                    <a:pt x="64" y="52"/>
                    <a:pt x="64" y="51"/>
                  </a:cubicBezTo>
                  <a:cubicBezTo>
                    <a:pt x="65" y="51"/>
                    <a:pt x="66" y="51"/>
                    <a:pt x="66" y="50"/>
                  </a:cubicBezTo>
                  <a:cubicBezTo>
                    <a:pt x="65" y="50"/>
                    <a:pt x="62" y="51"/>
                    <a:pt x="62" y="51"/>
                  </a:cubicBezTo>
                  <a:cubicBezTo>
                    <a:pt x="62" y="51"/>
                    <a:pt x="62" y="51"/>
                    <a:pt x="62" y="51"/>
                  </a:cubicBezTo>
                  <a:cubicBezTo>
                    <a:pt x="60" y="53"/>
                    <a:pt x="58" y="55"/>
                    <a:pt x="56" y="56"/>
                  </a:cubicBezTo>
                  <a:cubicBezTo>
                    <a:pt x="55" y="57"/>
                    <a:pt x="54" y="57"/>
                    <a:pt x="54" y="58"/>
                  </a:cubicBezTo>
                  <a:cubicBezTo>
                    <a:pt x="54" y="58"/>
                    <a:pt x="54" y="58"/>
                    <a:pt x="53" y="58"/>
                  </a:cubicBezTo>
                  <a:close/>
                  <a:moveTo>
                    <a:pt x="32" y="53"/>
                  </a:moveTo>
                  <a:cubicBezTo>
                    <a:pt x="31" y="54"/>
                    <a:pt x="30" y="56"/>
                    <a:pt x="28" y="57"/>
                  </a:cubicBezTo>
                  <a:cubicBezTo>
                    <a:pt x="28" y="58"/>
                    <a:pt x="28" y="58"/>
                    <a:pt x="27" y="58"/>
                  </a:cubicBezTo>
                  <a:cubicBezTo>
                    <a:pt x="28" y="58"/>
                    <a:pt x="29" y="58"/>
                    <a:pt x="30" y="58"/>
                  </a:cubicBezTo>
                  <a:cubicBezTo>
                    <a:pt x="31" y="57"/>
                    <a:pt x="32" y="56"/>
                    <a:pt x="33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5" y="54"/>
                    <a:pt x="37" y="53"/>
                    <a:pt x="38" y="53"/>
                  </a:cubicBezTo>
                  <a:cubicBezTo>
                    <a:pt x="36" y="53"/>
                    <a:pt x="34" y="53"/>
                    <a:pt x="32" y="53"/>
                  </a:cubicBezTo>
                  <a:close/>
                  <a:moveTo>
                    <a:pt x="49" y="58"/>
                  </a:moveTo>
                  <a:cubicBezTo>
                    <a:pt x="50" y="57"/>
                    <a:pt x="51" y="56"/>
                    <a:pt x="52" y="55"/>
                  </a:cubicBezTo>
                  <a:cubicBezTo>
                    <a:pt x="52" y="55"/>
                    <a:pt x="53" y="55"/>
                    <a:pt x="53" y="55"/>
                  </a:cubicBezTo>
                  <a:cubicBezTo>
                    <a:pt x="53" y="54"/>
                    <a:pt x="54" y="54"/>
                    <a:pt x="54" y="54"/>
                  </a:cubicBezTo>
                  <a:cubicBezTo>
                    <a:pt x="56" y="53"/>
                    <a:pt x="57" y="52"/>
                    <a:pt x="58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6" y="53"/>
                    <a:pt x="53" y="54"/>
                    <a:pt x="51" y="55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50" y="56"/>
                    <a:pt x="49" y="57"/>
                    <a:pt x="48" y="57"/>
                  </a:cubicBezTo>
                  <a:cubicBezTo>
                    <a:pt x="47" y="58"/>
                    <a:pt x="47" y="58"/>
                    <a:pt x="47" y="58"/>
                  </a:cubicBezTo>
                  <a:cubicBezTo>
                    <a:pt x="48" y="58"/>
                    <a:pt x="48" y="58"/>
                    <a:pt x="49" y="58"/>
                  </a:cubicBezTo>
                  <a:close/>
                  <a:moveTo>
                    <a:pt x="15" y="58"/>
                  </a:moveTo>
                  <a:cubicBezTo>
                    <a:pt x="16" y="58"/>
                    <a:pt x="17" y="58"/>
                    <a:pt x="18" y="58"/>
                  </a:cubicBezTo>
                  <a:cubicBezTo>
                    <a:pt x="19" y="57"/>
                    <a:pt x="19" y="57"/>
                    <a:pt x="20" y="56"/>
                  </a:cubicBezTo>
                  <a:cubicBezTo>
                    <a:pt x="20" y="56"/>
                    <a:pt x="20" y="56"/>
                    <a:pt x="21" y="56"/>
                  </a:cubicBezTo>
                  <a:cubicBezTo>
                    <a:pt x="22" y="55"/>
                    <a:pt x="23" y="54"/>
                    <a:pt x="24" y="53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1" y="53"/>
                    <a:pt x="20" y="53"/>
                    <a:pt x="20" y="53"/>
                  </a:cubicBezTo>
                  <a:cubicBezTo>
                    <a:pt x="18" y="55"/>
                    <a:pt x="17" y="56"/>
                    <a:pt x="15" y="57"/>
                  </a:cubicBezTo>
                  <a:cubicBezTo>
                    <a:pt x="15" y="57"/>
                    <a:pt x="15" y="58"/>
                    <a:pt x="15" y="58"/>
                  </a:cubicBezTo>
                  <a:close/>
                  <a:moveTo>
                    <a:pt x="12" y="52"/>
                  </a:moveTo>
                  <a:cubicBezTo>
                    <a:pt x="11" y="53"/>
                    <a:pt x="11" y="54"/>
                    <a:pt x="10" y="55"/>
                  </a:cubicBezTo>
                  <a:cubicBezTo>
                    <a:pt x="10" y="55"/>
                    <a:pt x="9" y="55"/>
                    <a:pt x="9" y="56"/>
                  </a:cubicBezTo>
                  <a:cubicBezTo>
                    <a:pt x="8" y="56"/>
                    <a:pt x="8" y="57"/>
                    <a:pt x="8" y="57"/>
                  </a:cubicBezTo>
                  <a:cubicBezTo>
                    <a:pt x="8" y="57"/>
                    <a:pt x="7" y="58"/>
                    <a:pt x="7" y="58"/>
                  </a:cubicBezTo>
                  <a:cubicBezTo>
                    <a:pt x="8" y="58"/>
                    <a:pt x="9" y="58"/>
                    <a:pt x="10" y="58"/>
                  </a:cubicBezTo>
                  <a:cubicBezTo>
                    <a:pt x="12" y="56"/>
                    <a:pt x="14" y="55"/>
                    <a:pt x="16" y="53"/>
                  </a:cubicBezTo>
                  <a:cubicBezTo>
                    <a:pt x="15" y="53"/>
                    <a:pt x="13" y="53"/>
                    <a:pt x="12" y="52"/>
                  </a:cubicBezTo>
                  <a:close/>
                  <a:moveTo>
                    <a:pt x="41" y="58"/>
                  </a:moveTo>
                  <a:cubicBezTo>
                    <a:pt x="42" y="58"/>
                    <a:pt x="42" y="58"/>
                    <a:pt x="43" y="58"/>
                  </a:cubicBezTo>
                  <a:cubicBezTo>
                    <a:pt x="43" y="58"/>
                    <a:pt x="43" y="58"/>
                    <a:pt x="43" y="58"/>
                  </a:cubicBezTo>
                  <a:cubicBezTo>
                    <a:pt x="44" y="56"/>
                    <a:pt x="46" y="55"/>
                    <a:pt x="47" y="54"/>
                  </a:cubicBezTo>
                  <a:cubicBezTo>
                    <a:pt x="47" y="54"/>
                    <a:pt x="48" y="54"/>
                    <a:pt x="48" y="53"/>
                  </a:cubicBezTo>
                  <a:cubicBezTo>
                    <a:pt x="49" y="53"/>
                    <a:pt x="50" y="52"/>
                    <a:pt x="51" y="52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49" y="52"/>
                    <a:pt x="48" y="52"/>
                    <a:pt x="46" y="52"/>
                  </a:cubicBezTo>
                  <a:cubicBezTo>
                    <a:pt x="45" y="53"/>
                    <a:pt x="44" y="54"/>
                    <a:pt x="43" y="55"/>
                  </a:cubicBezTo>
                  <a:cubicBezTo>
                    <a:pt x="42" y="55"/>
                    <a:pt x="41" y="56"/>
                    <a:pt x="41" y="57"/>
                  </a:cubicBezTo>
                  <a:cubicBezTo>
                    <a:pt x="40" y="57"/>
                    <a:pt x="40" y="57"/>
                    <a:pt x="40" y="58"/>
                  </a:cubicBezTo>
                  <a:cubicBezTo>
                    <a:pt x="40" y="58"/>
                    <a:pt x="41" y="58"/>
                    <a:pt x="41" y="58"/>
                  </a:cubicBezTo>
                  <a:close/>
                  <a:moveTo>
                    <a:pt x="84" y="57"/>
                  </a:moveTo>
                  <a:cubicBezTo>
                    <a:pt x="84" y="57"/>
                    <a:pt x="84" y="57"/>
                    <a:pt x="84" y="57"/>
                  </a:cubicBezTo>
                  <a:cubicBezTo>
                    <a:pt x="84" y="57"/>
                    <a:pt x="84" y="57"/>
                    <a:pt x="84" y="58"/>
                  </a:cubicBezTo>
                  <a:cubicBezTo>
                    <a:pt x="85" y="57"/>
                    <a:pt x="86" y="56"/>
                    <a:pt x="87" y="55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90" y="52"/>
                    <a:pt x="92" y="51"/>
                    <a:pt x="93" y="50"/>
                  </a:cubicBezTo>
                  <a:cubicBezTo>
                    <a:pt x="93" y="49"/>
                    <a:pt x="93" y="48"/>
                    <a:pt x="93" y="47"/>
                  </a:cubicBezTo>
                  <a:cubicBezTo>
                    <a:pt x="92" y="48"/>
                    <a:pt x="90" y="49"/>
                    <a:pt x="89" y="51"/>
                  </a:cubicBezTo>
                  <a:cubicBezTo>
                    <a:pt x="89" y="52"/>
                    <a:pt x="88" y="52"/>
                    <a:pt x="88" y="52"/>
                  </a:cubicBezTo>
                  <a:cubicBezTo>
                    <a:pt x="86" y="54"/>
                    <a:pt x="85" y="55"/>
                    <a:pt x="84" y="57"/>
                  </a:cubicBezTo>
                  <a:close/>
                  <a:moveTo>
                    <a:pt x="84" y="48"/>
                  </a:moveTo>
                  <a:cubicBezTo>
                    <a:pt x="84" y="48"/>
                    <a:pt x="84" y="48"/>
                    <a:pt x="84" y="49"/>
                  </a:cubicBezTo>
                  <a:cubicBezTo>
                    <a:pt x="85" y="49"/>
                    <a:pt x="84" y="50"/>
                    <a:pt x="84" y="50"/>
                  </a:cubicBezTo>
                  <a:cubicBezTo>
                    <a:pt x="81" y="53"/>
                    <a:pt x="77" y="55"/>
                    <a:pt x="74" y="57"/>
                  </a:cubicBezTo>
                  <a:cubicBezTo>
                    <a:pt x="74" y="57"/>
                    <a:pt x="74" y="57"/>
                    <a:pt x="74" y="57"/>
                  </a:cubicBezTo>
                  <a:cubicBezTo>
                    <a:pt x="76" y="57"/>
                    <a:pt x="78" y="57"/>
                    <a:pt x="80" y="57"/>
                  </a:cubicBezTo>
                  <a:cubicBezTo>
                    <a:pt x="80" y="56"/>
                    <a:pt x="81" y="56"/>
                    <a:pt x="81" y="55"/>
                  </a:cubicBezTo>
                  <a:cubicBezTo>
                    <a:pt x="81" y="55"/>
                    <a:pt x="82" y="55"/>
                    <a:pt x="82" y="55"/>
                  </a:cubicBezTo>
                  <a:cubicBezTo>
                    <a:pt x="83" y="53"/>
                    <a:pt x="85" y="51"/>
                    <a:pt x="86" y="49"/>
                  </a:cubicBezTo>
                  <a:cubicBezTo>
                    <a:pt x="86" y="49"/>
                    <a:pt x="87" y="49"/>
                    <a:pt x="87" y="48"/>
                  </a:cubicBezTo>
                  <a:cubicBezTo>
                    <a:pt x="87" y="48"/>
                    <a:pt x="88" y="48"/>
                    <a:pt x="88" y="47"/>
                  </a:cubicBezTo>
                  <a:cubicBezTo>
                    <a:pt x="87" y="47"/>
                    <a:pt x="86" y="48"/>
                    <a:pt x="85" y="48"/>
                  </a:cubicBezTo>
                  <a:cubicBezTo>
                    <a:pt x="85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lose/>
                  <a:moveTo>
                    <a:pt x="9" y="31"/>
                  </a:moveTo>
                  <a:cubicBezTo>
                    <a:pt x="9" y="31"/>
                    <a:pt x="9" y="31"/>
                    <a:pt x="9" y="31"/>
                  </a:cubicBezTo>
                  <a:cubicBezTo>
                    <a:pt x="6" y="33"/>
                    <a:pt x="5" y="36"/>
                    <a:pt x="4" y="40"/>
                  </a:cubicBezTo>
                  <a:cubicBezTo>
                    <a:pt x="3" y="45"/>
                    <a:pt x="4" y="50"/>
                    <a:pt x="5" y="55"/>
                  </a:cubicBezTo>
                  <a:cubicBezTo>
                    <a:pt x="5" y="55"/>
                    <a:pt x="5" y="55"/>
                    <a:pt x="6" y="55"/>
                  </a:cubicBezTo>
                  <a:cubicBezTo>
                    <a:pt x="6" y="54"/>
                    <a:pt x="6" y="54"/>
                    <a:pt x="7" y="54"/>
                  </a:cubicBezTo>
                  <a:cubicBezTo>
                    <a:pt x="8" y="53"/>
                    <a:pt x="9" y="52"/>
                    <a:pt x="10" y="51"/>
                  </a:cubicBezTo>
                  <a:cubicBezTo>
                    <a:pt x="10" y="51"/>
                    <a:pt x="9" y="50"/>
                    <a:pt x="9" y="50"/>
                  </a:cubicBezTo>
                  <a:cubicBezTo>
                    <a:pt x="7" y="48"/>
                    <a:pt x="8" y="43"/>
                    <a:pt x="8" y="40"/>
                  </a:cubicBezTo>
                  <a:cubicBezTo>
                    <a:pt x="8" y="39"/>
                    <a:pt x="8" y="39"/>
                    <a:pt x="8" y="38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8" y="36"/>
                    <a:pt x="9" y="33"/>
                    <a:pt x="9" y="31"/>
                  </a:cubicBezTo>
                  <a:close/>
                  <a:moveTo>
                    <a:pt x="28" y="53"/>
                  </a:moveTo>
                  <a:cubicBezTo>
                    <a:pt x="28" y="53"/>
                    <a:pt x="28" y="53"/>
                    <a:pt x="27" y="53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7" y="54"/>
                    <a:pt x="28" y="53"/>
                    <a:pt x="28" y="53"/>
                  </a:cubicBezTo>
                  <a:close/>
                  <a:moveTo>
                    <a:pt x="93" y="53"/>
                  </a:moveTo>
                  <a:cubicBezTo>
                    <a:pt x="93" y="53"/>
                    <a:pt x="93" y="54"/>
                    <a:pt x="94" y="54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lose/>
                  <a:moveTo>
                    <a:pt x="69" y="50"/>
                  </a:moveTo>
                  <a:cubicBezTo>
                    <a:pt x="69" y="50"/>
                    <a:pt x="69" y="50"/>
                    <a:pt x="69" y="50"/>
                  </a:cubicBezTo>
                  <a:cubicBezTo>
                    <a:pt x="69" y="52"/>
                    <a:pt x="68" y="53"/>
                    <a:pt x="67" y="54"/>
                  </a:cubicBezTo>
                  <a:cubicBezTo>
                    <a:pt x="68" y="53"/>
                    <a:pt x="68" y="53"/>
                    <a:pt x="69" y="52"/>
                  </a:cubicBezTo>
                  <a:cubicBezTo>
                    <a:pt x="70" y="51"/>
                    <a:pt x="72" y="51"/>
                    <a:pt x="73" y="50"/>
                  </a:cubicBezTo>
                  <a:cubicBezTo>
                    <a:pt x="71" y="50"/>
                    <a:pt x="70" y="50"/>
                    <a:pt x="69" y="50"/>
                  </a:cubicBezTo>
                  <a:close/>
                  <a:moveTo>
                    <a:pt x="77" y="49"/>
                  </a:moveTo>
                  <a:cubicBezTo>
                    <a:pt x="77" y="49"/>
                    <a:pt x="77" y="50"/>
                    <a:pt x="77" y="50"/>
                  </a:cubicBezTo>
                  <a:cubicBezTo>
                    <a:pt x="77" y="50"/>
                    <a:pt x="78" y="49"/>
                    <a:pt x="78" y="49"/>
                  </a:cubicBezTo>
                  <a:cubicBezTo>
                    <a:pt x="78" y="49"/>
                    <a:pt x="77" y="49"/>
                    <a:pt x="77" y="49"/>
                  </a:cubicBezTo>
                  <a:close/>
                  <a:moveTo>
                    <a:pt x="82" y="17"/>
                  </a:moveTo>
                  <a:cubicBezTo>
                    <a:pt x="82" y="19"/>
                    <a:pt x="82" y="20"/>
                    <a:pt x="82" y="22"/>
                  </a:cubicBezTo>
                  <a:cubicBezTo>
                    <a:pt x="83" y="22"/>
                    <a:pt x="84" y="22"/>
                    <a:pt x="85" y="22"/>
                  </a:cubicBezTo>
                  <a:cubicBezTo>
                    <a:pt x="86" y="21"/>
                    <a:pt x="87" y="20"/>
                    <a:pt x="88" y="19"/>
                  </a:cubicBezTo>
                  <a:cubicBezTo>
                    <a:pt x="88" y="19"/>
                    <a:pt x="89" y="19"/>
                    <a:pt x="89" y="19"/>
                  </a:cubicBezTo>
                  <a:cubicBezTo>
                    <a:pt x="89" y="19"/>
                    <a:pt x="89" y="19"/>
                    <a:pt x="89" y="19"/>
                  </a:cubicBezTo>
                  <a:cubicBezTo>
                    <a:pt x="91" y="18"/>
                    <a:pt x="92" y="17"/>
                    <a:pt x="93" y="16"/>
                  </a:cubicBezTo>
                  <a:cubicBezTo>
                    <a:pt x="93" y="16"/>
                    <a:pt x="93" y="15"/>
                    <a:pt x="94" y="15"/>
                  </a:cubicBezTo>
                  <a:cubicBezTo>
                    <a:pt x="93" y="14"/>
                    <a:pt x="93" y="12"/>
                    <a:pt x="93" y="11"/>
                  </a:cubicBezTo>
                  <a:cubicBezTo>
                    <a:pt x="92" y="12"/>
                    <a:pt x="91" y="13"/>
                    <a:pt x="90" y="13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7" y="15"/>
                    <a:pt x="85" y="17"/>
                    <a:pt x="84" y="17"/>
                  </a:cubicBezTo>
                  <a:cubicBezTo>
                    <a:pt x="83" y="17"/>
                    <a:pt x="83" y="17"/>
                    <a:pt x="83" y="17"/>
                  </a:cubicBezTo>
                  <a:cubicBezTo>
                    <a:pt x="83" y="17"/>
                    <a:pt x="83" y="17"/>
                    <a:pt x="82" y="17"/>
                  </a:cubicBezTo>
                  <a:close/>
                  <a:moveTo>
                    <a:pt x="94" y="19"/>
                  </a:moveTo>
                  <a:cubicBezTo>
                    <a:pt x="93" y="20"/>
                    <a:pt x="92" y="20"/>
                    <a:pt x="91" y="21"/>
                  </a:cubicBezTo>
                  <a:cubicBezTo>
                    <a:pt x="91" y="21"/>
                    <a:pt x="91" y="21"/>
                    <a:pt x="91" y="21"/>
                  </a:cubicBezTo>
                  <a:cubicBezTo>
                    <a:pt x="92" y="21"/>
                    <a:pt x="93" y="21"/>
                    <a:pt x="93" y="21"/>
                  </a:cubicBezTo>
                  <a:cubicBezTo>
                    <a:pt x="94" y="20"/>
                    <a:pt x="94" y="20"/>
                    <a:pt x="94" y="19"/>
                  </a:cubicBezTo>
                  <a:close/>
                  <a:moveTo>
                    <a:pt x="84" y="13"/>
                  </a:moveTo>
                  <a:cubicBezTo>
                    <a:pt x="84" y="14"/>
                    <a:pt x="83" y="14"/>
                    <a:pt x="83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4" y="13"/>
                    <a:pt x="85" y="13"/>
                    <a:pt x="86" y="12"/>
                  </a:cubicBezTo>
                  <a:cubicBezTo>
                    <a:pt x="87" y="12"/>
                    <a:pt x="87" y="12"/>
                    <a:pt x="87" y="11"/>
                  </a:cubicBezTo>
                  <a:cubicBezTo>
                    <a:pt x="89" y="10"/>
                    <a:pt x="91" y="9"/>
                    <a:pt x="93" y="8"/>
                  </a:cubicBezTo>
                  <a:cubicBezTo>
                    <a:pt x="93" y="8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1" y="7"/>
                    <a:pt x="91" y="7"/>
                  </a:cubicBezTo>
                  <a:cubicBezTo>
                    <a:pt x="91" y="8"/>
                    <a:pt x="91" y="8"/>
                    <a:pt x="91" y="8"/>
                  </a:cubicBezTo>
                  <a:cubicBezTo>
                    <a:pt x="90" y="8"/>
                    <a:pt x="89" y="9"/>
                    <a:pt x="88" y="10"/>
                  </a:cubicBezTo>
                  <a:cubicBezTo>
                    <a:pt x="88" y="10"/>
                    <a:pt x="88" y="10"/>
                    <a:pt x="88" y="10"/>
                  </a:cubicBezTo>
                  <a:cubicBezTo>
                    <a:pt x="87" y="10"/>
                    <a:pt x="87" y="11"/>
                    <a:pt x="86" y="11"/>
                  </a:cubicBezTo>
                  <a:cubicBezTo>
                    <a:pt x="86" y="12"/>
                    <a:pt x="85" y="13"/>
                    <a:pt x="84" y="13"/>
                  </a:cubicBezTo>
                  <a:close/>
                  <a:moveTo>
                    <a:pt x="91" y="4"/>
                  </a:moveTo>
                  <a:cubicBezTo>
                    <a:pt x="92" y="4"/>
                    <a:pt x="92" y="5"/>
                    <a:pt x="92" y="5"/>
                  </a:cubicBezTo>
                  <a:cubicBezTo>
                    <a:pt x="92" y="4"/>
                    <a:pt x="92" y="4"/>
                    <a:pt x="92" y="4"/>
                  </a:cubicBezTo>
                  <a:cubicBezTo>
                    <a:pt x="92" y="4"/>
                    <a:pt x="92" y="4"/>
                    <a:pt x="91" y="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lIns="68589" tIns="34295" rIns="68589" bIns="34295"/>
            <a:lstStyle/>
            <a:p>
              <a:endParaRPr lang="zh-CN" altLang="en-US"/>
            </a:p>
          </p:txBody>
        </p:sp>
      </p:grpSp>
      <p:sp>
        <p:nvSpPr>
          <p:cNvPr id="10" name="Text Box 55"/>
          <p:cNvSpPr txBox="1">
            <a:spLocks noChangeArrowheads="1"/>
          </p:cNvSpPr>
          <p:nvPr/>
        </p:nvSpPr>
        <p:spPr bwMode="auto">
          <a:xfrm>
            <a:off x="4200525" y="1962252"/>
            <a:ext cx="79914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两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组对边分别平行的四边形叫做</a:t>
            </a:r>
            <a:r>
              <a:rPr lang="zh-CN" altLang="en-US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平行四边形</a:t>
            </a:r>
            <a:r>
              <a:rPr lang="en-US" altLang="zh-CN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1" name="Text Box 55"/>
          <p:cNvSpPr txBox="1">
            <a:spLocks noChangeArrowheads="1"/>
          </p:cNvSpPr>
          <p:nvPr/>
        </p:nvSpPr>
        <p:spPr bwMode="auto">
          <a:xfrm>
            <a:off x="1362075" y="1172488"/>
            <a:ext cx="79914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一、平行四边形的定义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流程图: 数据 11"/>
          <p:cNvSpPr/>
          <p:nvPr/>
        </p:nvSpPr>
        <p:spPr>
          <a:xfrm>
            <a:off x="927531" y="2124841"/>
            <a:ext cx="2715260" cy="1097280"/>
          </a:xfrm>
          <a:prstGeom prst="flowChartInputOutpu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noFill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957694" y="1736996"/>
            <a:ext cx="868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/>
              <a:t>A</a:t>
            </a:r>
            <a:endParaRPr lang="zh-CN" altLang="en-US" sz="3200" b="1" dirty="0"/>
          </a:p>
        </p:txBody>
      </p:sp>
      <p:sp>
        <p:nvSpPr>
          <p:cNvPr id="14" name="文本框 13"/>
          <p:cNvSpPr txBox="1"/>
          <p:nvPr/>
        </p:nvSpPr>
        <p:spPr>
          <a:xfrm>
            <a:off x="493191" y="2978281"/>
            <a:ext cx="868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/>
              <a:t>B</a:t>
            </a:r>
            <a:endParaRPr lang="zh-CN" altLang="en-US" sz="3200" b="1" dirty="0"/>
          </a:p>
        </p:txBody>
      </p:sp>
      <p:sp>
        <p:nvSpPr>
          <p:cNvPr id="15" name="文本框 14"/>
          <p:cNvSpPr txBox="1"/>
          <p:nvPr/>
        </p:nvSpPr>
        <p:spPr>
          <a:xfrm>
            <a:off x="3208451" y="2977971"/>
            <a:ext cx="868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/>
              <a:t>C</a:t>
            </a:r>
            <a:endParaRPr lang="zh-CN" altLang="en-US" sz="3200" b="1" dirty="0"/>
          </a:p>
        </p:txBody>
      </p:sp>
      <p:sp>
        <p:nvSpPr>
          <p:cNvPr id="16" name="文本框 15"/>
          <p:cNvSpPr txBox="1"/>
          <p:nvPr/>
        </p:nvSpPr>
        <p:spPr>
          <a:xfrm>
            <a:off x="3682319" y="1736996"/>
            <a:ext cx="868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/>
              <a:t>D</a:t>
            </a:r>
            <a:endParaRPr lang="zh-CN" altLang="en-US" sz="3200" b="1" dirty="0"/>
          </a:p>
        </p:txBody>
      </p:sp>
      <p:grpSp>
        <p:nvGrpSpPr>
          <p:cNvPr id="3" name="组合 2"/>
          <p:cNvGrpSpPr/>
          <p:nvPr/>
        </p:nvGrpSpPr>
        <p:grpSpPr>
          <a:xfrm>
            <a:off x="4230933" y="2555675"/>
            <a:ext cx="10367848" cy="1077218"/>
            <a:chOff x="1976552" y="5060548"/>
            <a:chExt cx="10367848" cy="1077218"/>
          </a:xfrm>
        </p:grpSpPr>
        <p:sp>
          <p:nvSpPr>
            <p:cNvPr id="22" name="Text Box 55"/>
            <p:cNvSpPr txBox="1">
              <a:spLocks noChangeArrowheads="1"/>
            </p:cNvSpPr>
            <p:nvPr/>
          </p:nvSpPr>
          <p:spPr bwMode="auto">
            <a:xfrm>
              <a:off x="1976552" y="5060548"/>
              <a:ext cx="10367848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zh-CN" dirty="0" smtClean="0">
                  <a:latin typeface="黑体" panose="02010609060101010101" pitchFamily="49" charset="-122"/>
                  <a:ea typeface="黑体" panose="02010609060101010101" pitchFamily="49" charset="-122"/>
                </a:rPr>
                <a:t>1</a:t>
              </a:r>
              <a:r>
                <a:rPr lang="zh-CN" altLang="en-US" dirty="0" smtClean="0">
                  <a:latin typeface="黑体" panose="02010609060101010101" pitchFamily="49" charset="-122"/>
                  <a:ea typeface="黑体" panose="02010609060101010101" pitchFamily="49" charset="-122"/>
                </a:rPr>
                <a:t>、</a:t>
              </a:r>
              <a:r>
                <a:rPr lang="zh-CN" altLang="en-US" dirty="0" smtClean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符号表示：</a:t>
              </a:r>
              <a:endParaRPr lang="en-US" altLang="zh-CN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  <a:p>
              <a:pPr algn="l" eaLnBrk="1" hangingPunct="1">
                <a:spcBef>
                  <a:spcPct val="50000"/>
                </a:spcBef>
              </a:pPr>
              <a:r>
                <a:rPr lang="zh-CN" altLang="en-US" sz="2400" dirty="0" smtClean="0">
                  <a:latin typeface="黑体" panose="02010609060101010101" pitchFamily="49" charset="-122"/>
                  <a:ea typeface="黑体" panose="02010609060101010101" pitchFamily="49" charset="-122"/>
                </a:rPr>
                <a:t>  用   ，如图记作：  </a:t>
              </a:r>
              <a:r>
                <a:rPr lang="en-US" altLang="zh-CN" sz="2400" dirty="0" smtClean="0">
                  <a:latin typeface="黑体" panose="02010609060101010101" pitchFamily="49" charset="-122"/>
                  <a:ea typeface="黑体" panose="02010609060101010101" pitchFamily="49" charset="-122"/>
                </a:rPr>
                <a:t>ABCD</a:t>
              </a:r>
              <a:r>
                <a:rPr lang="zh-CN" altLang="en-US" sz="2400" dirty="0" smtClean="0">
                  <a:latin typeface="黑体" panose="02010609060101010101" pitchFamily="49" charset="-122"/>
                  <a:ea typeface="黑体" panose="02010609060101010101" pitchFamily="49" charset="-122"/>
                </a:rPr>
                <a:t>，读作“平行四边形</a:t>
              </a:r>
              <a:r>
                <a:rPr lang="en-US" altLang="zh-CN" sz="2400" dirty="0" smtClean="0">
                  <a:latin typeface="黑体" panose="02010609060101010101" pitchFamily="49" charset="-122"/>
                  <a:ea typeface="黑体" panose="02010609060101010101" pitchFamily="49" charset="-122"/>
                </a:rPr>
                <a:t>ABCD</a:t>
              </a:r>
              <a:r>
                <a:rPr lang="zh-CN" altLang="en-US" sz="2400" dirty="0" smtClean="0">
                  <a:latin typeface="黑体" panose="02010609060101010101" pitchFamily="49" charset="-122"/>
                  <a:ea typeface="黑体" panose="02010609060101010101" pitchFamily="49" charset="-122"/>
                </a:rPr>
                <a:t>”。 </a:t>
              </a:r>
              <a:endPara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2" name="流程图: 数据 1"/>
            <p:cNvSpPr/>
            <p:nvPr/>
          </p:nvSpPr>
          <p:spPr>
            <a:xfrm>
              <a:off x="2768193" y="5819885"/>
              <a:ext cx="383880" cy="196814"/>
            </a:xfrm>
            <a:prstGeom prst="flowChartInputOutpu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 w="0">
                  <a:solidFill>
                    <a:schemeClr val="tx1"/>
                  </a:solidFill>
                </a:ln>
                <a:noFill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3" name="流程图: 数据 22"/>
            <p:cNvSpPr/>
            <p:nvPr/>
          </p:nvSpPr>
          <p:spPr>
            <a:xfrm>
              <a:off x="4845637" y="5827726"/>
              <a:ext cx="366084" cy="188973"/>
            </a:xfrm>
            <a:prstGeom prst="flowChartInputOutpu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 w="0">
                  <a:solidFill>
                    <a:schemeClr val="tx1"/>
                  </a:solidFill>
                </a:ln>
                <a:noFill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24" name="Text Box 55"/>
          <p:cNvSpPr txBox="1">
            <a:spLocks noChangeArrowheads="1"/>
          </p:cNvSpPr>
          <p:nvPr/>
        </p:nvSpPr>
        <p:spPr bwMode="auto">
          <a:xfrm>
            <a:off x="912076" y="3607039"/>
            <a:ext cx="10367848" cy="1428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  <a:spcBef>
                <a:spcPct val="20000"/>
              </a:spcBef>
            </a:pP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en-US" dirty="0" smtClean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对边</a:t>
            </a:r>
            <a:r>
              <a:rPr lang="zh-CN" altLang="en-US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AB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CD,AD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BC</a:t>
            </a:r>
            <a:endParaRPr lang="zh-CN" altLang="en-US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l" eaLnBrk="1" hangingPunct="1">
              <a:spcBef>
                <a:spcPct val="50000"/>
              </a:spcBef>
            </a:pP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958961" y="2103041"/>
            <a:ext cx="2663039" cy="1111570"/>
            <a:chOff x="2266950" y="3371748"/>
            <a:chExt cx="2663039" cy="1111570"/>
          </a:xfrm>
        </p:grpSpPr>
        <p:cxnSp>
          <p:nvCxnSpPr>
            <p:cNvPr id="17" name="直接连接符 16"/>
            <p:cNvCxnSpPr/>
            <p:nvPr/>
          </p:nvCxnSpPr>
          <p:spPr>
            <a:xfrm flipH="1">
              <a:off x="2266950" y="3371748"/>
              <a:ext cx="532131" cy="1086041"/>
            </a:xfrm>
            <a:prstGeom prst="line">
              <a:avLst/>
            </a:prstGeom>
            <a:ln w="762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 flipH="1">
              <a:off x="4397858" y="3397277"/>
              <a:ext cx="532131" cy="1086041"/>
            </a:xfrm>
            <a:prstGeom prst="line">
              <a:avLst/>
            </a:prstGeom>
            <a:ln w="7620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 Box 55"/>
          <p:cNvSpPr txBox="1">
            <a:spLocks noChangeArrowheads="1"/>
          </p:cNvSpPr>
          <p:nvPr/>
        </p:nvSpPr>
        <p:spPr bwMode="auto">
          <a:xfrm>
            <a:off x="5411447" y="3638095"/>
            <a:ext cx="10367848" cy="68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  <a:spcBef>
                <a:spcPct val="20000"/>
              </a:spcBef>
            </a:pPr>
            <a:r>
              <a:rPr lang="zh-CN" altLang="en-US" dirty="0" smtClean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对角：</a:t>
            </a:r>
            <a:r>
              <a:rPr lang="zh-CN" altLang="en-US" dirty="0" smtClean="0">
                <a:solidFill>
                  <a:srgbClr val="9933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C,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 ∠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  <a:endParaRPr lang="zh-CN" altLang="en-US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1225026" y="1835330"/>
            <a:ext cx="2122468" cy="1639621"/>
            <a:chOff x="1250426" y="1835330"/>
            <a:chExt cx="2122468" cy="1639621"/>
          </a:xfrm>
        </p:grpSpPr>
        <p:sp>
          <p:nvSpPr>
            <p:cNvPr id="41" name="PubPieSlice"/>
            <p:cNvSpPr>
              <a:spLocks noEditPoints="1" noChangeArrowheads="1"/>
            </p:cNvSpPr>
            <p:nvPr/>
          </p:nvSpPr>
          <p:spPr bwMode="auto">
            <a:xfrm>
              <a:off x="1250426" y="1835330"/>
              <a:ext cx="520603" cy="609421"/>
            </a:xfrm>
            <a:custGeom>
              <a:avLst/>
              <a:gdLst>
                <a:gd name="G0" fmla="+- 0 0 0"/>
                <a:gd name="G1" fmla="sin 10800 8067828"/>
                <a:gd name="G2" fmla="cos 10800 8067828"/>
                <a:gd name="G3" fmla="sin 10800 57965"/>
                <a:gd name="G4" fmla="cos 10800 57965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T0" fmla="*/ 4901 w 21600"/>
                <a:gd name="T1" fmla="*/ 19846 h 21600"/>
                <a:gd name="T2" fmla="*/ 10800 w 21600"/>
                <a:gd name="T3" fmla="*/ 10800 h 21600"/>
                <a:gd name="T4" fmla="*/ 21598 w 21600"/>
                <a:gd name="T5" fmla="*/ 10966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4900" y="19846"/>
                  </a:moveTo>
                  <a:cubicBezTo>
                    <a:pt x="6655" y="20990"/>
                    <a:pt x="8705" y="21600"/>
                    <a:pt x="10800" y="21600"/>
                  </a:cubicBezTo>
                  <a:cubicBezTo>
                    <a:pt x="16699" y="21599"/>
                    <a:pt x="21508" y="16865"/>
                    <a:pt x="21598" y="10966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rgbClr val="00FF00">
                <a:alpha val="74001"/>
              </a:srgbClr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2" name="PubPieSlice"/>
            <p:cNvSpPr>
              <a:spLocks noEditPoints="1" noChangeArrowheads="1"/>
            </p:cNvSpPr>
            <p:nvPr/>
          </p:nvSpPr>
          <p:spPr bwMode="auto">
            <a:xfrm rot="18080323" flipV="1">
              <a:off x="2835873" y="2937929"/>
              <a:ext cx="507988" cy="566055"/>
            </a:xfrm>
            <a:custGeom>
              <a:avLst/>
              <a:gdLst>
                <a:gd name="G0" fmla="+- 0 0 0"/>
                <a:gd name="G1" fmla="sin 10800 8067828"/>
                <a:gd name="G2" fmla="cos 10800 8067828"/>
                <a:gd name="G3" fmla="sin 10800 57965"/>
                <a:gd name="G4" fmla="cos 10800 57965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T0" fmla="*/ 4901 w 21600"/>
                <a:gd name="T1" fmla="*/ 19846 h 21600"/>
                <a:gd name="T2" fmla="*/ 10800 w 21600"/>
                <a:gd name="T3" fmla="*/ 10800 h 21600"/>
                <a:gd name="T4" fmla="*/ 21598 w 21600"/>
                <a:gd name="T5" fmla="*/ 10966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4900" y="19846"/>
                  </a:moveTo>
                  <a:cubicBezTo>
                    <a:pt x="6655" y="20990"/>
                    <a:pt x="8705" y="21600"/>
                    <a:pt x="10800" y="21600"/>
                  </a:cubicBezTo>
                  <a:cubicBezTo>
                    <a:pt x="16699" y="21599"/>
                    <a:pt x="21508" y="16865"/>
                    <a:pt x="21598" y="10966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rgbClr val="00FF00">
                <a:alpha val="74001"/>
              </a:srgbClr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564293" y="1631283"/>
            <a:ext cx="3455224" cy="2066428"/>
            <a:chOff x="564293" y="1631283"/>
            <a:chExt cx="3455224" cy="2066428"/>
          </a:xfrm>
        </p:grpSpPr>
        <p:sp>
          <p:nvSpPr>
            <p:cNvPr id="46" name="PubPieSlice"/>
            <p:cNvSpPr>
              <a:spLocks noEditPoints="1" noChangeArrowheads="1"/>
            </p:cNvSpPr>
            <p:nvPr/>
          </p:nvSpPr>
          <p:spPr bwMode="auto">
            <a:xfrm rot="19758460">
              <a:off x="564293" y="2684185"/>
              <a:ext cx="772331" cy="1013526"/>
            </a:xfrm>
            <a:custGeom>
              <a:avLst/>
              <a:gdLst>
                <a:gd name="G0" fmla="+- 0 0 0"/>
                <a:gd name="G1" fmla="sin 10800 1539441"/>
                <a:gd name="G2" fmla="cos 10800 1539441"/>
                <a:gd name="G3" fmla="sin 10800 -1579416"/>
                <a:gd name="G4" fmla="cos 10800 -1579416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T0" fmla="*/ 20704 w 21600"/>
                <a:gd name="T1" fmla="*/ 15104 h 21600"/>
                <a:gd name="T2" fmla="*/ 10800 w 21600"/>
                <a:gd name="T3" fmla="*/ 10800 h 21600"/>
                <a:gd name="T4" fmla="*/ 20658 w 21600"/>
                <a:gd name="T5" fmla="*/ 6390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20705" y="15104"/>
                  </a:moveTo>
                  <a:cubicBezTo>
                    <a:pt x="21295" y="13746"/>
                    <a:pt x="21600" y="12281"/>
                    <a:pt x="21600" y="10800"/>
                  </a:cubicBezTo>
                  <a:cubicBezTo>
                    <a:pt x="21600" y="9280"/>
                    <a:pt x="21279" y="7777"/>
                    <a:pt x="20658" y="6389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rgbClr val="FFFF00">
                <a:alpha val="74001"/>
              </a:srgbClr>
            </a:solidFill>
            <a:ln w="222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7" name="PubPieSlice"/>
            <p:cNvSpPr>
              <a:spLocks noEditPoints="1" noChangeArrowheads="1"/>
            </p:cNvSpPr>
            <p:nvPr/>
          </p:nvSpPr>
          <p:spPr bwMode="auto">
            <a:xfrm rot="19814546" flipH="1" flipV="1">
              <a:off x="3259846" y="1631283"/>
              <a:ext cx="759671" cy="1068746"/>
            </a:xfrm>
            <a:custGeom>
              <a:avLst/>
              <a:gdLst>
                <a:gd name="G0" fmla="+- 0 0 0"/>
                <a:gd name="G1" fmla="sin 10800 1539441"/>
                <a:gd name="G2" fmla="cos 10800 1539441"/>
                <a:gd name="G3" fmla="sin 10800 -1579416"/>
                <a:gd name="G4" fmla="cos 10800 -1579416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T0" fmla="*/ 20704 w 21600"/>
                <a:gd name="T1" fmla="*/ 15104 h 21600"/>
                <a:gd name="T2" fmla="*/ 10800 w 21600"/>
                <a:gd name="T3" fmla="*/ 10800 h 21600"/>
                <a:gd name="T4" fmla="*/ 20658 w 21600"/>
                <a:gd name="T5" fmla="*/ 6390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20705" y="15104"/>
                  </a:moveTo>
                  <a:cubicBezTo>
                    <a:pt x="21295" y="13746"/>
                    <a:pt x="21600" y="12281"/>
                    <a:pt x="21600" y="10800"/>
                  </a:cubicBezTo>
                  <a:cubicBezTo>
                    <a:pt x="21600" y="9280"/>
                    <a:pt x="21279" y="7777"/>
                    <a:pt x="20658" y="6389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rgbClr val="FFFF00">
                <a:alpha val="74001"/>
              </a:srgbClr>
            </a:solidFill>
            <a:ln w="222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9" name="Text Box 55"/>
          <p:cNvSpPr txBox="1">
            <a:spLocks noChangeArrowheads="1"/>
          </p:cNvSpPr>
          <p:nvPr/>
        </p:nvSpPr>
        <p:spPr bwMode="auto">
          <a:xfrm>
            <a:off x="5411447" y="4318348"/>
            <a:ext cx="10367848" cy="781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  <a:spcBef>
                <a:spcPct val="20000"/>
              </a:spcBef>
            </a:pPr>
            <a:r>
              <a:rPr lang="zh-CN" altLang="en-US" dirty="0" smtClean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邻角：</a:t>
            </a:r>
            <a:r>
              <a:rPr lang="zh-CN" altLang="en-US" dirty="0" smtClean="0">
                <a:solidFill>
                  <a:srgbClr val="9933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 ∠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等</a:t>
            </a:r>
          </a:p>
        </p:txBody>
      </p:sp>
      <p:sp>
        <p:nvSpPr>
          <p:cNvPr id="50" name="Text Box 55"/>
          <p:cNvSpPr txBox="1">
            <a:spLocks noChangeArrowheads="1"/>
          </p:cNvSpPr>
          <p:nvPr/>
        </p:nvSpPr>
        <p:spPr bwMode="auto">
          <a:xfrm>
            <a:off x="1099728" y="4288712"/>
            <a:ext cx="10367848" cy="68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  <a:spcBef>
                <a:spcPct val="20000"/>
              </a:spcBef>
            </a:pPr>
            <a:r>
              <a:rPr lang="zh-CN" altLang="en-US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对角线</a:t>
            </a:r>
            <a:r>
              <a:rPr lang="zh-CN" altLang="en-US" dirty="0" smtClean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b="0" dirty="0">
                <a:latin typeface="黑体" panose="02010609060101010101" pitchFamily="49" charset="-122"/>
                <a:ea typeface="黑体" panose="02010609060101010101" pitchFamily="49" charset="-122"/>
              </a:rPr>
              <a:t>线段</a:t>
            </a:r>
            <a:r>
              <a:rPr lang="zh-CN" altLang="en-US" b="0" dirty="0" smtClean="0">
                <a:latin typeface="Times New Roman" panose="02020603050405020304" pitchFamily="18" charset="0"/>
              </a:rPr>
              <a:t> </a:t>
            </a:r>
            <a:r>
              <a:rPr lang="en-US" altLang="zh-CN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AC</a:t>
            </a:r>
            <a:r>
              <a:rPr lang="zh-CN" altLang="en-US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和线段</a:t>
            </a:r>
            <a:r>
              <a:rPr lang="en-US" altLang="zh-CN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BD</a:t>
            </a:r>
            <a:endParaRPr lang="zh-CN" altLang="en-US" b="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52" name="直接连接符 51"/>
          <p:cNvCxnSpPr/>
          <p:nvPr/>
        </p:nvCxnSpPr>
        <p:spPr>
          <a:xfrm>
            <a:off x="1458449" y="2133614"/>
            <a:ext cx="1644428" cy="1088915"/>
          </a:xfrm>
          <a:prstGeom prst="line">
            <a:avLst/>
          </a:prstGeom>
          <a:ln w="38100">
            <a:solidFill>
              <a:srgbClr val="0033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 flipV="1">
            <a:off x="940376" y="2182675"/>
            <a:ext cx="2680573" cy="1033119"/>
          </a:xfrm>
          <a:prstGeom prst="line">
            <a:avLst/>
          </a:prstGeom>
          <a:ln w="38100">
            <a:solidFill>
              <a:srgbClr val="0033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29" name="组合 28"/>
          <p:cNvGrpSpPr/>
          <p:nvPr/>
        </p:nvGrpSpPr>
        <p:grpSpPr>
          <a:xfrm>
            <a:off x="926378" y="2114583"/>
            <a:ext cx="2694468" cy="1104100"/>
            <a:chOff x="2573918" y="3135982"/>
            <a:chExt cx="2694468" cy="1104100"/>
          </a:xfrm>
        </p:grpSpPr>
        <p:cxnSp>
          <p:nvCxnSpPr>
            <p:cNvPr id="30" name="直接连接符 29"/>
            <p:cNvCxnSpPr/>
            <p:nvPr/>
          </p:nvCxnSpPr>
          <p:spPr>
            <a:xfrm flipH="1">
              <a:off x="2573918" y="4240081"/>
              <a:ext cx="2122809" cy="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 flipH="1" flipV="1">
              <a:off x="3091825" y="3135982"/>
              <a:ext cx="2176561" cy="11277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WordArt 18"/>
          <p:cNvSpPr>
            <a:spLocks noChangeArrowheads="1" noChangeShapeType="1" noTextEdit="1"/>
          </p:cNvSpPr>
          <p:nvPr/>
        </p:nvSpPr>
        <p:spPr bwMode="auto">
          <a:xfrm>
            <a:off x="753797" y="5621347"/>
            <a:ext cx="1574800" cy="928687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黑体"/>
                <a:ea typeface="黑体"/>
              </a:rPr>
              <a:t>说一说</a:t>
            </a:r>
          </a:p>
        </p:txBody>
      </p:sp>
      <p:sp>
        <p:nvSpPr>
          <p:cNvPr id="38" name="WordArt 39"/>
          <p:cNvSpPr>
            <a:spLocks noChangeArrowheads="1" noChangeShapeType="1" noTextEdit="1"/>
          </p:cNvSpPr>
          <p:nvPr/>
        </p:nvSpPr>
        <p:spPr bwMode="auto">
          <a:xfrm>
            <a:off x="2690629" y="5650983"/>
            <a:ext cx="7934325" cy="55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zh-CN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你还能举出身边存在的平行四边形的例子吗？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7218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482224"/>
            <a:ext cx="12192000" cy="33855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1000">
                <a:schemeClr val="accent1">
                  <a:lumMod val="45000"/>
                  <a:lumOff val="55000"/>
                </a:schemeClr>
              </a:gs>
              <a:gs pos="86000">
                <a:srgbClr val="0070C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zh-CN" altLang="en-US" sz="1600" b="1" dirty="0">
              <a:solidFill>
                <a:srgbClr val="00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</p:txBody>
      </p: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0" y="0"/>
            <a:ext cx="2505075" cy="519113"/>
            <a:chOff x="0" y="-64"/>
            <a:chExt cx="1578" cy="327"/>
          </a:xfrm>
        </p:grpSpPr>
        <p:sp>
          <p:nvSpPr>
            <p:cNvPr id="7" name="Rectangle 33"/>
            <p:cNvSpPr>
              <a:spLocks noChangeArrowheads="1"/>
            </p:cNvSpPr>
            <p:nvPr/>
          </p:nvSpPr>
          <p:spPr bwMode="auto">
            <a:xfrm>
              <a:off x="288" y="-64"/>
              <a:ext cx="1140" cy="327"/>
            </a:xfrm>
            <a:prstGeom prst="rect">
              <a:avLst/>
            </a:prstGeom>
            <a:noFill/>
            <a:ln w="38100" cmpd="dbl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defTabSz="914400">
                <a:buFont typeface="Arial" charset="0"/>
                <a:buNone/>
                <a:defRPr/>
              </a:pPr>
              <a:r>
                <a:rPr lang="zh-CN" altLang="en-US" sz="28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楷体" pitchFamily="49" charset="-122"/>
                  <a:ea typeface="楷体" pitchFamily="49" charset="-122"/>
                </a:rPr>
                <a:t>创设</a:t>
              </a:r>
              <a:r>
                <a:rPr lang="zh-CN" altLang="en-US" sz="28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楷体" pitchFamily="49" charset="-122"/>
                  <a:ea typeface="楷体" pitchFamily="49" charset="-122"/>
                </a:rPr>
                <a:t>问题</a:t>
              </a:r>
              <a:endPara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endParaRPr>
            </a:p>
          </p:txBody>
        </p:sp>
        <p:sp>
          <p:nvSpPr>
            <p:cNvPr id="8" name="Freeform 9"/>
            <p:cNvSpPr>
              <a:spLocks noEditPoints="1"/>
            </p:cNvSpPr>
            <p:nvPr/>
          </p:nvSpPr>
          <p:spPr bwMode="auto">
            <a:xfrm>
              <a:off x="1240" y="0"/>
              <a:ext cx="338" cy="221"/>
            </a:xfrm>
            <a:custGeom>
              <a:avLst/>
              <a:gdLst>
                <a:gd name="T0" fmla="*/ 2147483647 w 142"/>
                <a:gd name="T1" fmla="*/ 2147483647 h 84"/>
                <a:gd name="T2" fmla="*/ 2147483647 w 142"/>
                <a:gd name="T3" fmla="*/ 2147483647 h 84"/>
                <a:gd name="T4" fmla="*/ 2147483647 w 142"/>
                <a:gd name="T5" fmla="*/ 2147483647 h 84"/>
                <a:gd name="T6" fmla="*/ 2147483647 w 142"/>
                <a:gd name="T7" fmla="*/ 2147483647 h 84"/>
                <a:gd name="T8" fmla="*/ 2147483647 w 142"/>
                <a:gd name="T9" fmla="*/ 2147483647 h 84"/>
                <a:gd name="T10" fmla="*/ 2147483647 w 142"/>
                <a:gd name="T11" fmla="*/ 2147483647 h 84"/>
                <a:gd name="T12" fmla="*/ 2147483647 w 142"/>
                <a:gd name="T13" fmla="*/ 2147483647 h 84"/>
                <a:gd name="T14" fmla="*/ 2147483647 w 142"/>
                <a:gd name="T15" fmla="*/ 2147483647 h 84"/>
                <a:gd name="T16" fmla="*/ 2147483647 w 142"/>
                <a:gd name="T17" fmla="*/ 2147483647 h 84"/>
                <a:gd name="T18" fmla="*/ 2147483647 w 142"/>
                <a:gd name="T19" fmla="*/ 2147483647 h 84"/>
                <a:gd name="T20" fmla="*/ 2147483647 w 142"/>
                <a:gd name="T21" fmla="*/ 2147483647 h 84"/>
                <a:gd name="T22" fmla="*/ 2147483647 w 142"/>
                <a:gd name="T23" fmla="*/ 2147483647 h 84"/>
                <a:gd name="T24" fmla="*/ 2147483647 w 142"/>
                <a:gd name="T25" fmla="*/ 2147483647 h 84"/>
                <a:gd name="T26" fmla="*/ 2147483647 w 142"/>
                <a:gd name="T27" fmla="*/ 2147483647 h 84"/>
                <a:gd name="T28" fmla="*/ 2147483647 w 142"/>
                <a:gd name="T29" fmla="*/ 2147483647 h 84"/>
                <a:gd name="T30" fmla="*/ 2147483647 w 142"/>
                <a:gd name="T31" fmla="*/ 2147483647 h 84"/>
                <a:gd name="T32" fmla="*/ 2147483647 w 142"/>
                <a:gd name="T33" fmla="*/ 2147483647 h 84"/>
                <a:gd name="T34" fmla="*/ 2147483647 w 142"/>
                <a:gd name="T35" fmla="*/ 2147483647 h 84"/>
                <a:gd name="T36" fmla="*/ 2147483647 w 142"/>
                <a:gd name="T37" fmla="*/ 2147483647 h 84"/>
                <a:gd name="T38" fmla="*/ 2147483647 w 142"/>
                <a:gd name="T39" fmla="*/ 2147483647 h 84"/>
                <a:gd name="T40" fmla="*/ 2147483647 w 142"/>
                <a:gd name="T41" fmla="*/ 2147483647 h 84"/>
                <a:gd name="T42" fmla="*/ 2147483647 w 142"/>
                <a:gd name="T43" fmla="*/ 2147483647 h 84"/>
                <a:gd name="T44" fmla="*/ 2147483647 w 142"/>
                <a:gd name="T45" fmla="*/ 2147483647 h 84"/>
                <a:gd name="T46" fmla="*/ 2147483647 w 142"/>
                <a:gd name="T47" fmla="*/ 2147483647 h 84"/>
                <a:gd name="T48" fmla="*/ 2147483647 w 142"/>
                <a:gd name="T49" fmla="*/ 2147483647 h 84"/>
                <a:gd name="T50" fmla="*/ 2147483647 w 142"/>
                <a:gd name="T51" fmla="*/ 2147483647 h 84"/>
                <a:gd name="T52" fmla="*/ 2147483647 w 142"/>
                <a:gd name="T53" fmla="*/ 2147483647 h 84"/>
                <a:gd name="T54" fmla="*/ 2147483647 w 142"/>
                <a:gd name="T55" fmla="*/ 2147483647 h 84"/>
                <a:gd name="T56" fmla="*/ 2147483647 w 142"/>
                <a:gd name="T57" fmla="*/ 2147483647 h 84"/>
                <a:gd name="T58" fmla="*/ 2147483647 w 142"/>
                <a:gd name="T59" fmla="*/ 2147483647 h 84"/>
                <a:gd name="T60" fmla="*/ 2147483647 w 142"/>
                <a:gd name="T61" fmla="*/ 2147483647 h 84"/>
                <a:gd name="T62" fmla="*/ 2147483647 w 142"/>
                <a:gd name="T63" fmla="*/ 2147483647 h 84"/>
                <a:gd name="T64" fmla="*/ 2147483647 w 142"/>
                <a:gd name="T65" fmla="*/ 2147483647 h 84"/>
                <a:gd name="T66" fmla="*/ 2147483647 w 142"/>
                <a:gd name="T67" fmla="*/ 2147483647 h 84"/>
                <a:gd name="T68" fmla="*/ 2147483647 w 142"/>
                <a:gd name="T69" fmla="*/ 2147483647 h 84"/>
                <a:gd name="T70" fmla="*/ 2147483647 w 142"/>
                <a:gd name="T71" fmla="*/ 2147483647 h 84"/>
                <a:gd name="T72" fmla="*/ 2147483647 w 142"/>
                <a:gd name="T73" fmla="*/ 2147483647 h 84"/>
                <a:gd name="T74" fmla="*/ 2147483647 w 142"/>
                <a:gd name="T75" fmla="*/ 2147483647 h 84"/>
                <a:gd name="T76" fmla="*/ 2147483647 w 142"/>
                <a:gd name="T77" fmla="*/ 2147483647 h 84"/>
                <a:gd name="T78" fmla="*/ 2147483647 w 142"/>
                <a:gd name="T79" fmla="*/ 2147483647 h 84"/>
                <a:gd name="T80" fmla="*/ 2147483647 w 142"/>
                <a:gd name="T81" fmla="*/ 2147483647 h 84"/>
                <a:gd name="T82" fmla="*/ 2147483647 w 142"/>
                <a:gd name="T83" fmla="*/ 2147483647 h 84"/>
                <a:gd name="T84" fmla="*/ 2147483647 w 142"/>
                <a:gd name="T85" fmla="*/ 2147483647 h 84"/>
                <a:gd name="T86" fmla="*/ 2147483647 w 142"/>
                <a:gd name="T87" fmla="*/ 2147483647 h 84"/>
                <a:gd name="T88" fmla="*/ 2147483647 w 142"/>
                <a:gd name="T89" fmla="*/ 2147483647 h 84"/>
                <a:gd name="T90" fmla="*/ 2147483647 w 142"/>
                <a:gd name="T91" fmla="*/ 2147483647 h 84"/>
                <a:gd name="T92" fmla="*/ 2147483647 w 142"/>
                <a:gd name="T93" fmla="*/ 2147483647 h 84"/>
                <a:gd name="T94" fmla="*/ 2147483647 w 142"/>
                <a:gd name="T95" fmla="*/ 2147483647 h 84"/>
                <a:gd name="T96" fmla="*/ 2147483647 w 142"/>
                <a:gd name="T97" fmla="*/ 2147483647 h 84"/>
                <a:gd name="T98" fmla="*/ 2147483647 w 142"/>
                <a:gd name="T99" fmla="*/ 2147483647 h 84"/>
                <a:gd name="T100" fmla="*/ 2147483647 w 142"/>
                <a:gd name="T101" fmla="*/ 2147483647 h 84"/>
                <a:gd name="T102" fmla="*/ 2147483647 w 142"/>
                <a:gd name="T103" fmla="*/ 2147483647 h 84"/>
                <a:gd name="T104" fmla="*/ 2147483647 w 142"/>
                <a:gd name="T105" fmla="*/ 2147483647 h 8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42"/>
                <a:gd name="T160" fmla="*/ 0 h 84"/>
                <a:gd name="T161" fmla="*/ 142 w 142"/>
                <a:gd name="T162" fmla="*/ 84 h 8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42" h="84">
                  <a:moveTo>
                    <a:pt x="87" y="84"/>
                  </a:moveTo>
                  <a:cubicBezTo>
                    <a:pt x="86" y="84"/>
                    <a:pt x="86" y="84"/>
                    <a:pt x="85" y="83"/>
                  </a:cubicBezTo>
                  <a:cubicBezTo>
                    <a:pt x="85" y="83"/>
                    <a:pt x="85" y="82"/>
                    <a:pt x="85" y="82"/>
                  </a:cubicBezTo>
                  <a:cubicBezTo>
                    <a:pt x="85" y="81"/>
                    <a:pt x="85" y="81"/>
                    <a:pt x="85" y="81"/>
                  </a:cubicBezTo>
                  <a:cubicBezTo>
                    <a:pt x="84" y="80"/>
                    <a:pt x="83" y="79"/>
                    <a:pt x="83" y="78"/>
                  </a:cubicBezTo>
                  <a:cubicBezTo>
                    <a:pt x="82" y="75"/>
                    <a:pt x="82" y="72"/>
                    <a:pt x="81" y="70"/>
                  </a:cubicBezTo>
                  <a:cubicBezTo>
                    <a:pt x="81" y="67"/>
                    <a:pt x="81" y="64"/>
                    <a:pt x="81" y="62"/>
                  </a:cubicBezTo>
                  <a:cubicBezTo>
                    <a:pt x="81" y="61"/>
                    <a:pt x="81" y="61"/>
                    <a:pt x="81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60"/>
                    <a:pt x="81" y="60"/>
                    <a:pt x="80" y="60"/>
                  </a:cubicBezTo>
                  <a:cubicBezTo>
                    <a:pt x="80" y="60"/>
                    <a:pt x="80" y="60"/>
                    <a:pt x="79" y="60"/>
                  </a:cubicBezTo>
                  <a:cubicBezTo>
                    <a:pt x="79" y="60"/>
                    <a:pt x="79" y="60"/>
                    <a:pt x="79" y="60"/>
                  </a:cubicBezTo>
                  <a:cubicBezTo>
                    <a:pt x="74" y="61"/>
                    <a:pt x="69" y="61"/>
                    <a:pt x="64" y="61"/>
                  </a:cubicBezTo>
                  <a:cubicBezTo>
                    <a:pt x="62" y="62"/>
                    <a:pt x="61" y="62"/>
                    <a:pt x="59" y="62"/>
                  </a:cubicBezTo>
                  <a:cubicBezTo>
                    <a:pt x="56" y="62"/>
                    <a:pt x="53" y="61"/>
                    <a:pt x="50" y="61"/>
                  </a:cubicBezTo>
                  <a:cubicBezTo>
                    <a:pt x="48" y="61"/>
                    <a:pt x="46" y="61"/>
                    <a:pt x="44" y="61"/>
                  </a:cubicBezTo>
                  <a:cubicBezTo>
                    <a:pt x="43" y="61"/>
                    <a:pt x="42" y="61"/>
                    <a:pt x="41" y="61"/>
                  </a:cubicBezTo>
                  <a:cubicBezTo>
                    <a:pt x="39" y="61"/>
                    <a:pt x="36" y="61"/>
                    <a:pt x="33" y="61"/>
                  </a:cubicBezTo>
                  <a:cubicBezTo>
                    <a:pt x="31" y="61"/>
                    <a:pt x="28" y="61"/>
                    <a:pt x="25" y="61"/>
                  </a:cubicBezTo>
                  <a:cubicBezTo>
                    <a:pt x="25" y="61"/>
                    <a:pt x="24" y="61"/>
                    <a:pt x="24" y="61"/>
                  </a:cubicBezTo>
                  <a:cubicBezTo>
                    <a:pt x="24" y="62"/>
                    <a:pt x="23" y="62"/>
                    <a:pt x="23" y="63"/>
                  </a:cubicBezTo>
                  <a:cubicBezTo>
                    <a:pt x="23" y="63"/>
                    <a:pt x="22" y="63"/>
                    <a:pt x="22" y="63"/>
                  </a:cubicBezTo>
                  <a:cubicBezTo>
                    <a:pt x="22" y="63"/>
                    <a:pt x="21" y="63"/>
                    <a:pt x="21" y="62"/>
                  </a:cubicBezTo>
                  <a:cubicBezTo>
                    <a:pt x="21" y="62"/>
                    <a:pt x="21" y="62"/>
                    <a:pt x="21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9" y="62"/>
                    <a:pt x="19" y="62"/>
                    <a:pt x="18" y="62"/>
                  </a:cubicBezTo>
                  <a:cubicBezTo>
                    <a:pt x="18" y="62"/>
                    <a:pt x="18" y="62"/>
                    <a:pt x="18" y="62"/>
                  </a:cubicBezTo>
                  <a:cubicBezTo>
                    <a:pt x="17" y="62"/>
                    <a:pt x="17" y="62"/>
                    <a:pt x="17" y="61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15" y="61"/>
                    <a:pt x="13" y="61"/>
                    <a:pt x="12" y="61"/>
                  </a:cubicBezTo>
                  <a:cubicBezTo>
                    <a:pt x="11" y="61"/>
                    <a:pt x="11" y="61"/>
                    <a:pt x="11" y="61"/>
                  </a:cubicBezTo>
                  <a:cubicBezTo>
                    <a:pt x="11" y="61"/>
                    <a:pt x="10" y="62"/>
                    <a:pt x="10" y="62"/>
                  </a:cubicBezTo>
                  <a:cubicBezTo>
                    <a:pt x="10" y="62"/>
                    <a:pt x="10" y="62"/>
                    <a:pt x="9" y="62"/>
                  </a:cubicBezTo>
                  <a:cubicBezTo>
                    <a:pt x="9" y="62"/>
                    <a:pt x="9" y="62"/>
                    <a:pt x="8" y="62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7" y="61"/>
                    <a:pt x="6" y="61"/>
                    <a:pt x="5" y="61"/>
                  </a:cubicBezTo>
                  <a:cubicBezTo>
                    <a:pt x="5" y="61"/>
                    <a:pt x="5" y="61"/>
                    <a:pt x="5" y="61"/>
                  </a:cubicBezTo>
                  <a:cubicBezTo>
                    <a:pt x="5" y="61"/>
                    <a:pt x="4" y="61"/>
                    <a:pt x="4" y="61"/>
                  </a:cubicBezTo>
                  <a:cubicBezTo>
                    <a:pt x="4" y="61"/>
                    <a:pt x="4" y="61"/>
                    <a:pt x="3" y="61"/>
                  </a:cubicBezTo>
                  <a:cubicBezTo>
                    <a:pt x="3" y="61"/>
                    <a:pt x="3" y="61"/>
                    <a:pt x="2" y="60"/>
                  </a:cubicBezTo>
                  <a:cubicBezTo>
                    <a:pt x="2" y="60"/>
                    <a:pt x="2" y="60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0" y="52"/>
                    <a:pt x="0" y="45"/>
                    <a:pt x="1" y="39"/>
                  </a:cubicBezTo>
                  <a:cubicBezTo>
                    <a:pt x="1" y="35"/>
                    <a:pt x="3" y="33"/>
                    <a:pt x="5" y="30"/>
                  </a:cubicBezTo>
                  <a:cubicBezTo>
                    <a:pt x="7" y="28"/>
                    <a:pt x="10" y="25"/>
                    <a:pt x="13" y="24"/>
                  </a:cubicBezTo>
                  <a:cubicBezTo>
                    <a:pt x="13" y="24"/>
                    <a:pt x="14" y="24"/>
                    <a:pt x="14" y="24"/>
                  </a:cubicBezTo>
                  <a:cubicBezTo>
                    <a:pt x="14" y="24"/>
                    <a:pt x="14" y="24"/>
                    <a:pt x="15" y="24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9" y="23"/>
                    <a:pt x="23" y="23"/>
                    <a:pt x="27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32" y="23"/>
                    <a:pt x="35" y="23"/>
                    <a:pt x="38" y="23"/>
                  </a:cubicBezTo>
                  <a:cubicBezTo>
                    <a:pt x="40" y="23"/>
                    <a:pt x="42" y="23"/>
                    <a:pt x="44" y="23"/>
                  </a:cubicBezTo>
                  <a:cubicBezTo>
                    <a:pt x="46" y="23"/>
                    <a:pt x="48" y="23"/>
                    <a:pt x="50" y="23"/>
                  </a:cubicBezTo>
                  <a:cubicBezTo>
                    <a:pt x="51" y="23"/>
                    <a:pt x="51" y="23"/>
                    <a:pt x="52" y="23"/>
                  </a:cubicBezTo>
                  <a:cubicBezTo>
                    <a:pt x="56" y="23"/>
                    <a:pt x="59" y="23"/>
                    <a:pt x="63" y="23"/>
                  </a:cubicBezTo>
                  <a:cubicBezTo>
                    <a:pt x="66" y="22"/>
                    <a:pt x="70" y="22"/>
                    <a:pt x="74" y="22"/>
                  </a:cubicBezTo>
                  <a:cubicBezTo>
                    <a:pt x="75" y="22"/>
                    <a:pt x="77" y="22"/>
                    <a:pt x="79" y="22"/>
                  </a:cubicBezTo>
                  <a:cubicBezTo>
                    <a:pt x="79" y="18"/>
                    <a:pt x="79" y="15"/>
                    <a:pt x="81" y="11"/>
                  </a:cubicBezTo>
                  <a:cubicBezTo>
                    <a:pt x="81" y="9"/>
                    <a:pt x="83" y="8"/>
                    <a:pt x="84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7" y="4"/>
                    <a:pt x="89" y="2"/>
                    <a:pt x="92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92" y="0"/>
                    <a:pt x="93" y="0"/>
                    <a:pt x="93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101" y="3"/>
                    <a:pt x="108" y="8"/>
                    <a:pt x="114" y="12"/>
                  </a:cubicBezTo>
                  <a:cubicBezTo>
                    <a:pt x="115" y="13"/>
                    <a:pt x="116" y="13"/>
                    <a:pt x="116" y="14"/>
                  </a:cubicBezTo>
                  <a:cubicBezTo>
                    <a:pt x="122" y="18"/>
                    <a:pt x="128" y="22"/>
                    <a:pt x="134" y="26"/>
                  </a:cubicBezTo>
                  <a:cubicBezTo>
                    <a:pt x="136" y="27"/>
                    <a:pt x="139" y="29"/>
                    <a:pt x="141" y="31"/>
                  </a:cubicBezTo>
                  <a:cubicBezTo>
                    <a:pt x="142" y="31"/>
                    <a:pt x="142" y="32"/>
                    <a:pt x="142" y="32"/>
                  </a:cubicBezTo>
                  <a:cubicBezTo>
                    <a:pt x="142" y="33"/>
                    <a:pt x="142" y="33"/>
                    <a:pt x="142" y="34"/>
                  </a:cubicBezTo>
                  <a:cubicBezTo>
                    <a:pt x="137" y="40"/>
                    <a:pt x="131" y="45"/>
                    <a:pt x="125" y="51"/>
                  </a:cubicBezTo>
                  <a:cubicBezTo>
                    <a:pt x="124" y="52"/>
                    <a:pt x="122" y="53"/>
                    <a:pt x="121" y="55"/>
                  </a:cubicBezTo>
                  <a:cubicBezTo>
                    <a:pt x="119" y="57"/>
                    <a:pt x="117" y="59"/>
                    <a:pt x="115" y="60"/>
                  </a:cubicBezTo>
                  <a:cubicBezTo>
                    <a:pt x="110" y="65"/>
                    <a:pt x="105" y="70"/>
                    <a:pt x="100" y="74"/>
                  </a:cubicBezTo>
                  <a:cubicBezTo>
                    <a:pt x="100" y="75"/>
                    <a:pt x="99" y="75"/>
                    <a:pt x="99" y="75"/>
                  </a:cubicBezTo>
                  <a:cubicBezTo>
                    <a:pt x="98" y="76"/>
                    <a:pt x="97" y="77"/>
                    <a:pt x="95" y="78"/>
                  </a:cubicBezTo>
                  <a:cubicBezTo>
                    <a:pt x="95" y="78"/>
                    <a:pt x="95" y="78"/>
                    <a:pt x="94" y="79"/>
                  </a:cubicBezTo>
                  <a:cubicBezTo>
                    <a:pt x="92" y="81"/>
                    <a:pt x="90" y="82"/>
                    <a:pt x="88" y="84"/>
                  </a:cubicBezTo>
                  <a:cubicBezTo>
                    <a:pt x="87" y="84"/>
                    <a:pt x="87" y="84"/>
                    <a:pt x="87" y="84"/>
                  </a:cubicBezTo>
                  <a:close/>
                  <a:moveTo>
                    <a:pt x="84" y="66"/>
                  </a:moveTo>
                  <a:cubicBezTo>
                    <a:pt x="84" y="67"/>
                    <a:pt x="84" y="68"/>
                    <a:pt x="84" y="69"/>
                  </a:cubicBezTo>
                  <a:cubicBezTo>
                    <a:pt x="84" y="69"/>
                    <a:pt x="84" y="69"/>
                    <a:pt x="84" y="69"/>
                  </a:cubicBezTo>
                  <a:cubicBezTo>
                    <a:pt x="85" y="72"/>
                    <a:pt x="86" y="77"/>
                    <a:pt x="88" y="79"/>
                  </a:cubicBezTo>
                  <a:cubicBezTo>
                    <a:pt x="89" y="79"/>
                    <a:pt x="90" y="78"/>
                    <a:pt x="92" y="76"/>
                  </a:cubicBezTo>
                  <a:cubicBezTo>
                    <a:pt x="92" y="76"/>
                    <a:pt x="93" y="76"/>
                    <a:pt x="93" y="75"/>
                  </a:cubicBezTo>
                  <a:cubicBezTo>
                    <a:pt x="94" y="74"/>
                    <a:pt x="96" y="73"/>
                    <a:pt x="97" y="73"/>
                  </a:cubicBezTo>
                  <a:cubicBezTo>
                    <a:pt x="97" y="72"/>
                    <a:pt x="96" y="71"/>
                    <a:pt x="96" y="70"/>
                  </a:cubicBezTo>
                  <a:cubicBezTo>
                    <a:pt x="96" y="70"/>
                    <a:pt x="96" y="70"/>
                    <a:pt x="96" y="70"/>
                  </a:cubicBezTo>
                  <a:cubicBezTo>
                    <a:pt x="95" y="71"/>
                    <a:pt x="94" y="72"/>
                    <a:pt x="93" y="72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2" y="74"/>
                    <a:pt x="91" y="74"/>
                    <a:pt x="90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90" y="75"/>
                    <a:pt x="90" y="74"/>
                    <a:pt x="89" y="74"/>
                  </a:cubicBezTo>
                  <a:cubicBezTo>
                    <a:pt x="89" y="74"/>
                    <a:pt x="89" y="74"/>
                    <a:pt x="89" y="73"/>
                  </a:cubicBezTo>
                  <a:cubicBezTo>
                    <a:pt x="89" y="72"/>
                    <a:pt x="90" y="71"/>
                    <a:pt x="91" y="70"/>
                  </a:cubicBezTo>
                  <a:cubicBezTo>
                    <a:pt x="92" y="70"/>
                    <a:pt x="92" y="70"/>
                    <a:pt x="92" y="70"/>
                  </a:cubicBezTo>
                  <a:cubicBezTo>
                    <a:pt x="92" y="69"/>
                    <a:pt x="92" y="69"/>
                    <a:pt x="93" y="69"/>
                  </a:cubicBezTo>
                  <a:cubicBezTo>
                    <a:pt x="95" y="67"/>
                    <a:pt x="95" y="66"/>
                    <a:pt x="95" y="66"/>
                  </a:cubicBezTo>
                  <a:cubicBezTo>
                    <a:pt x="95" y="66"/>
                    <a:pt x="95" y="66"/>
                    <a:pt x="95" y="66"/>
                  </a:cubicBezTo>
                  <a:cubicBezTo>
                    <a:pt x="95" y="63"/>
                    <a:pt x="94" y="60"/>
                    <a:pt x="94" y="56"/>
                  </a:cubicBezTo>
                  <a:cubicBezTo>
                    <a:pt x="92" y="58"/>
                    <a:pt x="90" y="60"/>
                    <a:pt x="89" y="61"/>
                  </a:cubicBezTo>
                  <a:cubicBezTo>
                    <a:pt x="88" y="62"/>
                    <a:pt x="87" y="63"/>
                    <a:pt x="87" y="63"/>
                  </a:cubicBezTo>
                  <a:cubicBezTo>
                    <a:pt x="86" y="64"/>
                    <a:pt x="85" y="65"/>
                    <a:pt x="84" y="66"/>
                  </a:cubicBezTo>
                  <a:close/>
                  <a:moveTo>
                    <a:pt x="97" y="50"/>
                  </a:moveTo>
                  <a:cubicBezTo>
                    <a:pt x="97" y="57"/>
                    <a:pt x="98" y="63"/>
                    <a:pt x="100" y="70"/>
                  </a:cubicBezTo>
                  <a:cubicBezTo>
                    <a:pt x="104" y="66"/>
                    <a:pt x="109" y="62"/>
                    <a:pt x="113" y="58"/>
                  </a:cubicBezTo>
                  <a:cubicBezTo>
                    <a:pt x="115" y="56"/>
                    <a:pt x="117" y="54"/>
                    <a:pt x="119" y="52"/>
                  </a:cubicBezTo>
                  <a:cubicBezTo>
                    <a:pt x="120" y="50"/>
                    <a:pt x="122" y="49"/>
                    <a:pt x="123" y="48"/>
                  </a:cubicBezTo>
                  <a:cubicBezTo>
                    <a:pt x="128" y="43"/>
                    <a:pt x="134" y="38"/>
                    <a:pt x="138" y="33"/>
                  </a:cubicBezTo>
                  <a:cubicBezTo>
                    <a:pt x="136" y="31"/>
                    <a:pt x="136" y="31"/>
                    <a:pt x="136" y="31"/>
                  </a:cubicBezTo>
                  <a:cubicBezTo>
                    <a:pt x="129" y="27"/>
                    <a:pt x="122" y="22"/>
                    <a:pt x="115" y="17"/>
                  </a:cubicBezTo>
                  <a:cubicBezTo>
                    <a:pt x="114" y="16"/>
                    <a:pt x="113" y="16"/>
                    <a:pt x="112" y="15"/>
                  </a:cubicBezTo>
                  <a:cubicBezTo>
                    <a:pt x="107" y="11"/>
                    <a:pt x="101" y="7"/>
                    <a:pt x="95" y="4"/>
                  </a:cubicBezTo>
                  <a:cubicBezTo>
                    <a:pt x="96" y="5"/>
                    <a:pt x="96" y="6"/>
                    <a:pt x="96" y="7"/>
                  </a:cubicBezTo>
                  <a:cubicBezTo>
                    <a:pt x="97" y="12"/>
                    <a:pt x="98" y="17"/>
                    <a:pt x="96" y="22"/>
                  </a:cubicBezTo>
                  <a:cubicBezTo>
                    <a:pt x="97" y="22"/>
                    <a:pt x="97" y="23"/>
                    <a:pt x="96" y="23"/>
                  </a:cubicBezTo>
                  <a:cubicBezTo>
                    <a:pt x="96" y="24"/>
                    <a:pt x="96" y="24"/>
                    <a:pt x="95" y="24"/>
                  </a:cubicBezTo>
                  <a:cubicBezTo>
                    <a:pt x="89" y="25"/>
                    <a:pt x="83" y="26"/>
                    <a:pt x="76" y="26"/>
                  </a:cubicBezTo>
                  <a:cubicBezTo>
                    <a:pt x="72" y="26"/>
                    <a:pt x="69" y="26"/>
                    <a:pt x="65" y="26"/>
                  </a:cubicBezTo>
                  <a:cubicBezTo>
                    <a:pt x="62" y="26"/>
                    <a:pt x="58" y="26"/>
                    <a:pt x="55" y="26"/>
                  </a:cubicBezTo>
                  <a:cubicBezTo>
                    <a:pt x="54" y="26"/>
                    <a:pt x="53" y="26"/>
                    <a:pt x="52" y="26"/>
                  </a:cubicBezTo>
                  <a:cubicBezTo>
                    <a:pt x="49" y="26"/>
                    <a:pt x="46" y="26"/>
                    <a:pt x="43" y="26"/>
                  </a:cubicBezTo>
                  <a:cubicBezTo>
                    <a:pt x="40" y="26"/>
                    <a:pt x="37" y="26"/>
                    <a:pt x="34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0" y="26"/>
                    <a:pt x="27" y="26"/>
                    <a:pt x="24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7"/>
                    <a:pt x="17" y="27"/>
                    <a:pt x="14" y="28"/>
                  </a:cubicBezTo>
                  <a:cubicBezTo>
                    <a:pt x="14" y="28"/>
                    <a:pt x="14" y="29"/>
                    <a:pt x="14" y="29"/>
                  </a:cubicBezTo>
                  <a:cubicBezTo>
                    <a:pt x="12" y="32"/>
                    <a:pt x="12" y="36"/>
                    <a:pt x="12" y="39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1"/>
                  </a:cubicBezTo>
                  <a:cubicBezTo>
                    <a:pt x="11" y="45"/>
                    <a:pt x="11" y="49"/>
                    <a:pt x="14" y="49"/>
                  </a:cubicBezTo>
                  <a:cubicBezTo>
                    <a:pt x="15" y="50"/>
                    <a:pt x="16" y="50"/>
                    <a:pt x="18" y="50"/>
                  </a:cubicBezTo>
                  <a:cubicBezTo>
                    <a:pt x="19" y="50"/>
                    <a:pt x="20" y="50"/>
                    <a:pt x="22" y="50"/>
                  </a:cubicBezTo>
                  <a:cubicBezTo>
                    <a:pt x="22" y="50"/>
                    <a:pt x="23" y="49"/>
                    <a:pt x="24" y="49"/>
                  </a:cubicBezTo>
                  <a:cubicBezTo>
                    <a:pt x="26" y="49"/>
                    <a:pt x="29" y="49"/>
                    <a:pt x="31" y="49"/>
                  </a:cubicBezTo>
                  <a:cubicBezTo>
                    <a:pt x="33" y="49"/>
                    <a:pt x="36" y="49"/>
                    <a:pt x="38" y="49"/>
                  </a:cubicBezTo>
                  <a:cubicBezTo>
                    <a:pt x="40" y="49"/>
                    <a:pt x="43" y="49"/>
                    <a:pt x="45" y="49"/>
                  </a:cubicBezTo>
                  <a:cubicBezTo>
                    <a:pt x="46" y="48"/>
                    <a:pt x="46" y="48"/>
                    <a:pt x="47" y="47"/>
                  </a:cubicBezTo>
                  <a:cubicBezTo>
                    <a:pt x="47" y="47"/>
                    <a:pt x="47" y="47"/>
                    <a:pt x="48" y="47"/>
                  </a:cubicBezTo>
                  <a:cubicBezTo>
                    <a:pt x="48" y="47"/>
                    <a:pt x="49" y="47"/>
                    <a:pt x="49" y="48"/>
                  </a:cubicBezTo>
                  <a:cubicBezTo>
                    <a:pt x="49" y="48"/>
                    <a:pt x="49" y="48"/>
                    <a:pt x="49" y="48"/>
                  </a:cubicBezTo>
                  <a:cubicBezTo>
                    <a:pt x="53" y="48"/>
                    <a:pt x="57" y="48"/>
                    <a:pt x="61" y="47"/>
                  </a:cubicBezTo>
                  <a:cubicBezTo>
                    <a:pt x="63" y="47"/>
                    <a:pt x="66" y="47"/>
                    <a:pt x="68" y="47"/>
                  </a:cubicBezTo>
                  <a:cubicBezTo>
                    <a:pt x="72" y="46"/>
                    <a:pt x="76" y="46"/>
                    <a:pt x="82" y="45"/>
                  </a:cubicBezTo>
                  <a:cubicBezTo>
                    <a:pt x="83" y="45"/>
                    <a:pt x="84" y="45"/>
                    <a:pt x="85" y="45"/>
                  </a:cubicBezTo>
                  <a:cubicBezTo>
                    <a:pt x="87" y="44"/>
                    <a:pt x="90" y="44"/>
                    <a:pt x="92" y="44"/>
                  </a:cubicBezTo>
                  <a:cubicBezTo>
                    <a:pt x="93" y="43"/>
                    <a:pt x="94" y="43"/>
                    <a:pt x="94" y="43"/>
                  </a:cubicBezTo>
                  <a:cubicBezTo>
                    <a:pt x="94" y="43"/>
                    <a:pt x="95" y="43"/>
                    <a:pt x="95" y="43"/>
                  </a:cubicBezTo>
                  <a:cubicBezTo>
                    <a:pt x="96" y="43"/>
                    <a:pt x="97" y="43"/>
                    <a:pt x="97" y="44"/>
                  </a:cubicBezTo>
                  <a:cubicBezTo>
                    <a:pt x="97" y="45"/>
                    <a:pt x="97" y="47"/>
                    <a:pt x="97" y="48"/>
                  </a:cubicBezTo>
                  <a:cubicBezTo>
                    <a:pt x="97" y="48"/>
                    <a:pt x="98" y="48"/>
                    <a:pt x="98" y="49"/>
                  </a:cubicBezTo>
                  <a:cubicBezTo>
                    <a:pt x="98" y="49"/>
                    <a:pt x="98" y="50"/>
                    <a:pt x="97" y="50"/>
                  </a:cubicBezTo>
                  <a:cubicBezTo>
                    <a:pt x="97" y="50"/>
                    <a:pt x="97" y="50"/>
                    <a:pt x="97" y="50"/>
                  </a:cubicBezTo>
                  <a:close/>
                  <a:moveTo>
                    <a:pt x="61" y="58"/>
                  </a:moveTo>
                  <a:cubicBezTo>
                    <a:pt x="61" y="58"/>
                    <a:pt x="62" y="58"/>
                    <a:pt x="62" y="58"/>
                  </a:cubicBezTo>
                  <a:cubicBezTo>
                    <a:pt x="62" y="58"/>
                    <a:pt x="63" y="58"/>
                    <a:pt x="63" y="58"/>
                  </a:cubicBezTo>
                  <a:cubicBezTo>
                    <a:pt x="63" y="58"/>
                    <a:pt x="63" y="58"/>
                    <a:pt x="63" y="57"/>
                  </a:cubicBezTo>
                  <a:cubicBezTo>
                    <a:pt x="64" y="56"/>
                    <a:pt x="64" y="55"/>
                    <a:pt x="65" y="55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55"/>
                    <a:pt x="65" y="55"/>
                    <a:pt x="64" y="55"/>
                  </a:cubicBezTo>
                  <a:cubicBezTo>
                    <a:pt x="63" y="56"/>
                    <a:pt x="62" y="57"/>
                    <a:pt x="61" y="57"/>
                  </a:cubicBezTo>
                  <a:cubicBezTo>
                    <a:pt x="61" y="58"/>
                    <a:pt x="60" y="58"/>
                    <a:pt x="60" y="58"/>
                  </a:cubicBezTo>
                  <a:cubicBezTo>
                    <a:pt x="60" y="58"/>
                    <a:pt x="60" y="58"/>
                    <a:pt x="61" y="58"/>
                  </a:cubicBezTo>
                  <a:close/>
                  <a:moveTo>
                    <a:pt x="53" y="58"/>
                  </a:moveTo>
                  <a:cubicBezTo>
                    <a:pt x="54" y="58"/>
                    <a:pt x="55" y="58"/>
                    <a:pt x="55" y="58"/>
                  </a:cubicBezTo>
                  <a:cubicBezTo>
                    <a:pt x="56" y="57"/>
                    <a:pt x="58" y="56"/>
                    <a:pt x="59" y="55"/>
                  </a:cubicBezTo>
                  <a:cubicBezTo>
                    <a:pt x="60" y="55"/>
                    <a:pt x="60" y="55"/>
                    <a:pt x="60" y="54"/>
                  </a:cubicBezTo>
                  <a:cubicBezTo>
                    <a:pt x="62" y="53"/>
                    <a:pt x="63" y="53"/>
                    <a:pt x="64" y="52"/>
                  </a:cubicBezTo>
                  <a:cubicBezTo>
                    <a:pt x="64" y="52"/>
                    <a:pt x="64" y="52"/>
                    <a:pt x="64" y="51"/>
                  </a:cubicBezTo>
                  <a:cubicBezTo>
                    <a:pt x="65" y="51"/>
                    <a:pt x="66" y="51"/>
                    <a:pt x="66" y="50"/>
                  </a:cubicBezTo>
                  <a:cubicBezTo>
                    <a:pt x="65" y="50"/>
                    <a:pt x="62" y="51"/>
                    <a:pt x="62" y="51"/>
                  </a:cubicBezTo>
                  <a:cubicBezTo>
                    <a:pt x="62" y="51"/>
                    <a:pt x="62" y="51"/>
                    <a:pt x="62" y="51"/>
                  </a:cubicBezTo>
                  <a:cubicBezTo>
                    <a:pt x="60" y="53"/>
                    <a:pt x="58" y="55"/>
                    <a:pt x="56" y="56"/>
                  </a:cubicBezTo>
                  <a:cubicBezTo>
                    <a:pt x="55" y="57"/>
                    <a:pt x="54" y="57"/>
                    <a:pt x="54" y="58"/>
                  </a:cubicBezTo>
                  <a:cubicBezTo>
                    <a:pt x="54" y="58"/>
                    <a:pt x="54" y="58"/>
                    <a:pt x="53" y="58"/>
                  </a:cubicBezTo>
                  <a:close/>
                  <a:moveTo>
                    <a:pt x="32" y="53"/>
                  </a:moveTo>
                  <a:cubicBezTo>
                    <a:pt x="31" y="54"/>
                    <a:pt x="30" y="56"/>
                    <a:pt x="28" y="57"/>
                  </a:cubicBezTo>
                  <a:cubicBezTo>
                    <a:pt x="28" y="58"/>
                    <a:pt x="28" y="58"/>
                    <a:pt x="27" y="58"/>
                  </a:cubicBezTo>
                  <a:cubicBezTo>
                    <a:pt x="28" y="58"/>
                    <a:pt x="29" y="58"/>
                    <a:pt x="30" y="58"/>
                  </a:cubicBezTo>
                  <a:cubicBezTo>
                    <a:pt x="31" y="57"/>
                    <a:pt x="32" y="56"/>
                    <a:pt x="33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5" y="54"/>
                    <a:pt x="37" y="53"/>
                    <a:pt x="38" y="53"/>
                  </a:cubicBezTo>
                  <a:cubicBezTo>
                    <a:pt x="36" y="53"/>
                    <a:pt x="34" y="53"/>
                    <a:pt x="32" y="53"/>
                  </a:cubicBezTo>
                  <a:close/>
                  <a:moveTo>
                    <a:pt x="49" y="58"/>
                  </a:moveTo>
                  <a:cubicBezTo>
                    <a:pt x="50" y="57"/>
                    <a:pt x="51" y="56"/>
                    <a:pt x="52" y="55"/>
                  </a:cubicBezTo>
                  <a:cubicBezTo>
                    <a:pt x="52" y="55"/>
                    <a:pt x="53" y="55"/>
                    <a:pt x="53" y="55"/>
                  </a:cubicBezTo>
                  <a:cubicBezTo>
                    <a:pt x="53" y="54"/>
                    <a:pt x="54" y="54"/>
                    <a:pt x="54" y="54"/>
                  </a:cubicBezTo>
                  <a:cubicBezTo>
                    <a:pt x="56" y="53"/>
                    <a:pt x="57" y="52"/>
                    <a:pt x="58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6" y="53"/>
                    <a:pt x="53" y="54"/>
                    <a:pt x="51" y="55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50" y="56"/>
                    <a:pt x="49" y="57"/>
                    <a:pt x="48" y="57"/>
                  </a:cubicBezTo>
                  <a:cubicBezTo>
                    <a:pt x="47" y="58"/>
                    <a:pt x="47" y="58"/>
                    <a:pt x="47" y="58"/>
                  </a:cubicBezTo>
                  <a:cubicBezTo>
                    <a:pt x="48" y="58"/>
                    <a:pt x="48" y="58"/>
                    <a:pt x="49" y="58"/>
                  </a:cubicBezTo>
                  <a:close/>
                  <a:moveTo>
                    <a:pt x="15" y="58"/>
                  </a:moveTo>
                  <a:cubicBezTo>
                    <a:pt x="16" y="58"/>
                    <a:pt x="17" y="58"/>
                    <a:pt x="18" y="58"/>
                  </a:cubicBezTo>
                  <a:cubicBezTo>
                    <a:pt x="19" y="57"/>
                    <a:pt x="19" y="57"/>
                    <a:pt x="20" y="56"/>
                  </a:cubicBezTo>
                  <a:cubicBezTo>
                    <a:pt x="20" y="56"/>
                    <a:pt x="20" y="56"/>
                    <a:pt x="21" y="56"/>
                  </a:cubicBezTo>
                  <a:cubicBezTo>
                    <a:pt x="22" y="55"/>
                    <a:pt x="23" y="54"/>
                    <a:pt x="24" y="53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1" y="53"/>
                    <a:pt x="20" y="53"/>
                    <a:pt x="20" y="53"/>
                  </a:cubicBezTo>
                  <a:cubicBezTo>
                    <a:pt x="18" y="55"/>
                    <a:pt x="17" y="56"/>
                    <a:pt x="15" y="57"/>
                  </a:cubicBezTo>
                  <a:cubicBezTo>
                    <a:pt x="15" y="57"/>
                    <a:pt x="15" y="58"/>
                    <a:pt x="15" y="58"/>
                  </a:cubicBezTo>
                  <a:close/>
                  <a:moveTo>
                    <a:pt x="12" y="52"/>
                  </a:moveTo>
                  <a:cubicBezTo>
                    <a:pt x="11" y="53"/>
                    <a:pt x="11" y="54"/>
                    <a:pt x="10" y="55"/>
                  </a:cubicBezTo>
                  <a:cubicBezTo>
                    <a:pt x="10" y="55"/>
                    <a:pt x="9" y="55"/>
                    <a:pt x="9" y="56"/>
                  </a:cubicBezTo>
                  <a:cubicBezTo>
                    <a:pt x="8" y="56"/>
                    <a:pt x="8" y="57"/>
                    <a:pt x="8" y="57"/>
                  </a:cubicBezTo>
                  <a:cubicBezTo>
                    <a:pt x="8" y="57"/>
                    <a:pt x="7" y="58"/>
                    <a:pt x="7" y="58"/>
                  </a:cubicBezTo>
                  <a:cubicBezTo>
                    <a:pt x="8" y="58"/>
                    <a:pt x="9" y="58"/>
                    <a:pt x="10" y="58"/>
                  </a:cubicBezTo>
                  <a:cubicBezTo>
                    <a:pt x="12" y="56"/>
                    <a:pt x="14" y="55"/>
                    <a:pt x="16" y="53"/>
                  </a:cubicBezTo>
                  <a:cubicBezTo>
                    <a:pt x="15" y="53"/>
                    <a:pt x="13" y="53"/>
                    <a:pt x="12" y="52"/>
                  </a:cubicBezTo>
                  <a:close/>
                  <a:moveTo>
                    <a:pt x="41" y="58"/>
                  </a:moveTo>
                  <a:cubicBezTo>
                    <a:pt x="42" y="58"/>
                    <a:pt x="42" y="58"/>
                    <a:pt x="43" y="58"/>
                  </a:cubicBezTo>
                  <a:cubicBezTo>
                    <a:pt x="43" y="58"/>
                    <a:pt x="43" y="58"/>
                    <a:pt x="43" y="58"/>
                  </a:cubicBezTo>
                  <a:cubicBezTo>
                    <a:pt x="44" y="56"/>
                    <a:pt x="46" y="55"/>
                    <a:pt x="47" y="54"/>
                  </a:cubicBezTo>
                  <a:cubicBezTo>
                    <a:pt x="47" y="54"/>
                    <a:pt x="48" y="54"/>
                    <a:pt x="48" y="53"/>
                  </a:cubicBezTo>
                  <a:cubicBezTo>
                    <a:pt x="49" y="53"/>
                    <a:pt x="50" y="52"/>
                    <a:pt x="51" y="52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49" y="52"/>
                    <a:pt x="48" y="52"/>
                    <a:pt x="46" y="52"/>
                  </a:cubicBezTo>
                  <a:cubicBezTo>
                    <a:pt x="45" y="53"/>
                    <a:pt x="44" y="54"/>
                    <a:pt x="43" y="55"/>
                  </a:cubicBezTo>
                  <a:cubicBezTo>
                    <a:pt x="42" y="55"/>
                    <a:pt x="41" y="56"/>
                    <a:pt x="41" y="57"/>
                  </a:cubicBezTo>
                  <a:cubicBezTo>
                    <a:pt x="40" y="57"/>
                    <a:pt x="40" y="57"/>
                    <a:pt x="40" y="58"/>
                  </a:cubicBezTo>
                  <a:cubicBezTo>
                    <a:pt x="40" y="58"/>
                    <a:pt x="41" y="58"/>
                    <a:pt x="41" y="58"/>
                  </a:cubicBezTo>
                  <a:close/>
                  <a:moveTo>
                    <a:pt x="84" y="57"/>
                  </a:moveTo>
                  <a:cubicBezTo>
                    <a:pt x="84" y="57"/>
                    <a:pt x="84" y="57"/>
                    <a:pt x="84" y="57"/>
                  </a:cubicBezTo>
                  <a:cubicBezTo>
                    <a:pt x="84" y="57"/>
                    <a:pt x="84" y="57"/>
                    <a:pt x="84" y="58"/>
                  </a:cubicBezTo>
                  <a:cubicBezTo>
                    <a:pt x="85" y="57"/>
                    <a:pt x="86" y="56"/>
                    <a:pt x="87" y="55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90" y="52"/>
                    <a:pt x="92" y="51"/>
                    <a:pt x="93" y="50"/>
                  </a:cubicBezTo>
                  <a:cubicBezTo>
                    <a:pt x="93" y="49"/>
                    <a:pt x="93" y="48"/>
                    <a:pt x="93" y="47"/>
                  </a:cubicBezTo>
                  <a:cubicBezTo>
                    <a:pt x="92" y="48"/>
                    <a:pt x="90" y="49"/>
                    <a:pt x="89" y="51"/>
                  </a:cubicBezTo>
                  <a:cubicBezTo>
                    <a:pt x="89" y="52"/>
                    <a:pt x="88" y="52"/>
                    <a:pt x="88" y="52"/>
                  </a:cubicBezTo>
                  <a:cubicBezTo>
                    <a:pt x="86" y="54"/>
                    <a:pt x="85" y="55"/>
                    <a:pt x="84" y="57"/>
                  </a:cubicBezTo>
                  <a:close/>
                  <a:moveTo>
                    <a:pt x="84" y="48"/>
                  </a:moveTo>
                  <a:cubicBezTo>
                    <a:pt x="84" y="48"/>
                    <a:pt x="84" y="48"/>
                    <a:pt x="84" y="49"/>
                  </a:cubicBezTo>
                  <a:cubicBezTo>
                    <a:pt x="85" y="49"/>
                    <a:pt x="84" y="50"/>
                    <a:pt x="84" y="50"/>
                  </a:cubicBezTo>
                  <a:cubicBezTo>
                    <a:pt x="81" y="53"/>
                    <a:pt x="77" y="55"/>
                    <a:pt x="74" y="57"/>
                  </a:cubicBezTo>
                  <a:cubicBezTo>
                    <a:pt x="74" y="57"/>
                    <a:pt x="74" y="57"/>
                    <a:pt x="74" y="57"/>
                  </a:cubicBezTo>
                  <a:cubicBezTo>
                    <a:pt x="76" y="57"/>
                    <a:pt x="78" y="57"/>
                    <a:pt x="80" y="57"/>
                  </a:cubicBezTo>
                  <a:cubicBezTo>
                    <a:pt x="80" y="56"/>
                    <a:pt x="81" y="56"/>
                    <a:pt x="81" y="55"/>
                  </a:cubicBezTo>
                  <a:cubicBezTo>
                    <a:pt x="81" y="55"/>
                    <a:pt x="82" y="55"/>
                    <a:pt x="82" y="55"/>
                  </a:cubicBezTo>
                  <a:cubicBezTo>
                    <a:pt x="83" y="53"/>
                    <a:pt x="85" y="51"/>
                    <a:pt x="86" y="49"/>
                  </a:cubicBezTo>
                  <a:cubicBezTo>
                    <a:pt x="86" y="49"/>
                    <a:pt x="87" y="49"/>
                    <a:pt x="87" y="48"/>
                  </a:cubicBezTo>
                  <a:cubicBezTo>
                    <a:pt x="87" y="48"/>
                    <a:pt x="88" y="48"/>
                    <a:pt x="88" y="47"/>
                  </a:cubicBezTo>
                  <a:cubicBezTo>
                    <a:pt x="87" y="47"/>
                    <a:pt x="86" y="48"/>
                    <a:pt x="85" y="48"/>
                  </a:cubicBezTo>
                  <a:cubicBezTo>
                    <a:pt x="85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lose/>
                  <a:moveTo>
                    <a:pt x="9" y="31"/>
                  </a:moveTo>
                  <a:cubicBezTo>
                    <a:pt x="9" y="31"/>
                    <a:pt x="9" y="31"/>
                    <a:pt x="9" y="31"/>
                  </a:cubicBezTo>
                  <a:cubicBezTo>
                    <a:pt x="6" y="33"/>
                    <a:pt x="5" y="36"/>
                    <a:pt x="4" y="40"/>
                  </a:cubicBezTo>
                  <a:cubicBezTo>
                    <a:pt x="3" y="45"/>
                    <a:pt x="4" y="50"/>
                    <a:pt x="5" y="55"/>
                  </a:cubicBezTo>
                  <a:cubicBezTo>
                    <a:pt x="5" y="55"/>
                    <a:pt x="5" y="55"/>
                    <a:pt x="6" y="55"/>
                  </a:cubicBezTo>
                  <a:cubicBezTo>
                    <a:pt x="6" y="54"/>
                    <a:pt x="6" y="54"/>
                    <a:pt x="7" y="54"/>
                  </a:cubicBezTo>
                  <a:cubicBezTo>
                    <a:pt x="8" y="53"/>
                    <a:pt x="9" y="52"/>
                    <a:pt x="10" y="51"/>
                  </a:cubicBezTo>
                  <a:cubicBezTo>
                    <a:pt x="10" y="51"/>
                    <a:pt x="9" y="50"/>
                    <a:pt x="9" y="50"/>
                  </a:cubicBezTo>
                  <a:cubicBezTo>
                    <a:pt x="7" y="48"/>
                    <a:pt x="8" y="43"/>
                    <a:pt x="8" y="40"/>
                  </a:cubicBezTo>
                  <a:cubicBezTo>
                    <a:pt x="8" y="39"/>
                    <a:pt x="8" y="39"/>
                    <a:pt x="8" y="38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8" y="36"/>
                    <a:pt x="9" y="33"/>
                    <a:pt x="9" y="31"/>
                  </a:cubicBezTo>
                  <a:close/>
                  <a:moveTo>
                    <a:pt x="28" y="53"/>
                  </a:moveTo>
                  <a:cubicBezTo>
                    <a:pt x="28" y="53"/>
                    <a:pt x="28" y="53"/>
                    <a:pt x="27" y="53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7" y="54"/>
                    <a:pt x="28" y="53"/>
                    <a:pt x="28" y="53"/>
                  </a:cubicBezTo>
                  <a:close/>
                  <a:moveTo>
                    <a:pt x="93" y="53"/>
                  </a:moveTo>
                  <a:cubicBezTo>
                    <a:pt x="93" y="53"/>
                    <a:pt x="93" y="54"/>
                    <a:pt x="94" y="54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lose/>
                  <a:moveTo>
                    <a:pt x="69" y="50"/>
                  </a:moveTo>
                  <a:cubicBezTo>
                    <a:pt x="69" y="50"/>
                    <a:pt x="69" y="50"/>
                    <a:pt x="69" y="50"/>
                  </a:cubicBezTo>
                  <a:cubicBezTo>
                    <a:pt x="69" y="52"/>
                    <a:pt x="68" y="53"/>
                    <a:pt x="67" y="54"/>
                  </a:cubicBezTo>
                  <a:cubicBezTo>
                    <a:pt x="68" y="53"/>
                    <a:pt x="68" y="53"/>
                    <a:pt x="69" y="52"/>
                  </a:cubicBezTo>
                  <a:cubicBezTo>
                    <a:pt x="70" y="51"/>
                    <a:pt x="72" y="51"/>
                    <a:pt x="73" y="50"/>
                  </a:cubicBezTo>
                  <a:cubicBezTo>
                    <a:pt x="71" y="50"/>
                    <a:pt x="70" y="50"/>
                    <a:pt x="69" y="50"/>
                  </a:cubicBezTo>
                  <a:close/>
                  <a:moveTo>
                    <a:pt x="77" y="49"/>
                  </a:moveTo>
                  <a:cubicBezTo>
                    <a:pt x="77" y="49"/>
                    <a:pt x="77" y="50"/>
                    <a:pt x="77" y="50"/>
                  </a:cubicBezTo>
                  <a:cubicBezTo>
                    <a:pt x="77" y="50"/>
                    <a:pt x="78" y="49"/>
                    <a:pt x="78" y="49"/>
                  </a:cubicBezTo>
                  <a:cubicBezTo>
                    <a:pt x="78" y="49"/>
                    <a:pt x="77" y="49"/>
                    <a:pt x="77" y="49"/>
                  </a:cubicBezTo>
                  <a:close/>
                  <a:moveTo>
                    <a:pt x="82" y="17"/>
                  </a:moveTo>
                  <a:cubicBezTo>
                    <a:pt x="82" y="19"/>
                    <a:pt x="82" y="20"/>
                    <a:pt x="82" y="22"/>
                  </a:cubicBezTo>
                  <a:cubicBezTo>
                    <a:pt x="83" y="22"/>
                    <a:pt x="84" y="22"/>
                    <a:pt x="85" y="22"/>
                  </a:cubicBezTo>
                  <a:cubicBezTo>
                    <a:pt x="86" y="21"/>
                    <a:pt x="87" y="20"/>
                    <a:pt x="88" y="19"/>
                  </a:cubicBezTo>
                  <a:cubicBezTo>
                    <a:pt x="88" y="19"/>
                    <a:pt x="89" y="19"/>
                    <a:pt x="89" y="19"/>
                  </a:cubicBezTo>
                  <a:cubicBezTo>
                    <a:pt x="89" y="19"/>
                    <a:pt x="89" y="19"/>
                    <a:pt x="89" y="19"/>
                  </a:cubicBezTo>
                  <a:cubicBezTo>
                    <a:pt x="91" y="18"/>
                    <a:pt x="92" y="17"/>
                    <a:pt x="93" y="16"/>
                  </a:cubicBezTo>
                  <a:cubicBezTo>
                    <a:pt x="93" y="16"/>
                    <a:pt x="93" y="15"/>
                    <a:pt x="94" y="15"/>
                  </a:cubicBezTo>
                  <a:cubicBezTo>
                    <a:pt x="93" y="14"/>
                    <a:pt x="93" y="12"/>
                    <a:pt x="93" y="11"/>
                  </a:cubicBezTo>
                  <a:cubicBezTo>
                    <a:pt x="92" y="12"/>
                    <a:pt x="91" y="13"/>
                    <a:pt x="90" y="13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7" y="15"/>
                    <a:pt x="85" y="17"/>
                    <a:pt x="84" y="17"/>
                  </a:cubicBezTo>
                  <a:cubicBezTo>
                    <a:pt x="83" y="17"/>
                    <a:pt x="83" y="17"/>
                    <a:pt x="83" y="17"/>
                  </a:cubicBezTo>
                  <a:cubicBezTo>
                    <a:pt x="83" y="17"/>
                    <a:pt x="83" y="17"/>
                    <a:pt x="82" y="17"/>
                  </a:cubicBezTo>
                  <a:close/>
                  <a:moveTo>
                    <a:pt x="94" y="19"/>
                  </a:moveTo>
                  <a:cubicBezTo>
                    <a:pt x="93" y="20"/>
                    <a:pt x="92" y="20"/>
                    <a:pt x="91" y="21"/>
                  </a:cubicBezTo>
                  <a:cubicBezTo>
                    <a:pt x="91" y="21"/>
                    <a:pt x="91" y="21"/>
                    <a:pt x="91" y="21"/>
                  </a:cubicBezTo>
                  <a:cubicBezTo>
                    <a:pt x="92" y="21"/>
                    <a:pt x="93" y="21"/>
                    <a:pt x="93" y="21"/>
                  </a:cubicBezTo>
                  <a:cubicBezTo>
                    <a:pt x="94" y="20"/>
                    <a:pt x="94" y="20"/>
                    <a:pt x="94" y="19"/>
                  </a:cubicBezTo>
                  <a:close/>
                  <a:moveTo>
                    <a:pt x="84" y="13"/>
                  </a:moveTo>
                  <a:cubicBezTo>
                    <a:pt x="84" y="14"/>
                    <a:pt x="83" y="14"/>
                    <a:pt x="83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4" y="13"/>
                    <a:pt x="85" y="13"/>
                    <a:pt x="86" y="12"/>
                  </a:cubicBezTo>
                  <a:cubicBezTo>
                    <a:pt x="87" y="12"/>
                    <a:pt x="87" y="12"/>
                    <a:pt x="87" y="11"/>
                  </a:cubicBezTo>
                  <a:cubicBezTo>
                    <a:pt x="89" y="10"/>
                    <a:pt x="91" y="9"/>
                    <a:pt x="93" y="8"/>
                  </a:cubicBezTo>
                  <a:cubicBezTo>
                    <a:pt x="93" y="8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1" y="7"/>
                    <a:pt x="91" y="7"/>
                  </a:cubicBezTo>
                  <a:cubicBezTo>
                    <a:pt x="91" y="8"/>
                    <a:pt x="91" y="8"/>
                    <a:pt x="91" y="8"/>
                  </a:cubicBezTo>
                  <a:cubicBezTo>
                    <a:pt x="90" y="8"/>
                    <a:pt x="89" y="9"/>
                    <a:pt x="88" y="10"/>
                  </a:cubicBezTo>
                  <a:cubicBezTo>
                    <a:pt x="88" y="10"/>
                    <a:pt x="88" y="10"/>
                    <a:pt x="88" y="10"/>
                  </a:cubicBezTo>
                  <a:cubicBezTo>
                    <a:pt x="87" y="10"/>
                    <a:pt x="87" y="11"/>
                    <a:pt x="86" y="11"/>
                  </a:cubicBezTo>
                  <a:cubicBezTo>
                    <a:pt x="86" y="12"/>
                    <a:pt x="85" y="13"/>
                    <a:pt x="84" y="13"/>
                  </a:cubicBezTo>
                  <a:close/>
                  <a:moveTo>
                    <a:pt x="91" y="4"/>
                  </a:moveTo>
                  <a:cubicBezTo>
                    <a:pt x="92" y="4"/>
                    <a:pt x="92" y="5"/>
                    <a:pt x="92" y="5"/>
                  </a:cubicBezTo>
                  <a:cubicBezTo>
                    <a:pt x="92" y="4"/>
                    <a:pt x="92" y="4"/>
                    <a:pt x="92" y="4"/>
                  </a:cubicBezTo>
                  <a:cubicBezTo>
                    <a:pt x="92" y="4"/>
                    <a:pt x="92" y="4"/>
                    <a:pt x="91" y="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lIns="68589" tIns="34295" rIns="68589" bIns="34295"/>
            <a:lstStyle/>
            <a:p>
              <a:endParaRPr lang="zh-CN" altLang="en-US"/>
            </a:p>
          </p:txBody>
        </p:sp>
        <p:sp>
          <p:nvSpPr>
            <p:cNvPr id="9" name="Freeform 9"/>
            <p:cNvSpPr>
              <a:spLocks noEditPoints="1"/>
            </p:cNvSpPr>
            <p:nvPr/>
          </p:nvSpPr>
          <p:spPr bwMode="auto">
            <a:xfrm>
              <a:off x="0" y="0"/>
              <a:ext cx="338" cy="221"/>
            </a:xfrm>
            <a:custGeom>
              <a:avLst/>
              <a:gdLst>
                <a:gd name="T0" fmla="*/ 2147483647 w 142"/>
                <a:gd name="T1" fmla="*/ 2147483647 h 84"/>
                <a:gd name="T2" fmla="*/ 2147483647 w 142"/>
                <a:gd name="T3" fmla="*/ 2147483647 h 84"/>
                <a:gd name="T4" fmla="*/ 2147483647 w 142"/>
                <a:gd name="T5" fmla="*/ 2147483647 h 84"/>
                <a:gd name="T6" fmla="*/ 2147483647 w 142"/>
                <a:gd name="T7" fmla="*/ 2147483647 h 84"/>
                <a:gd name="T8" fmla="*/ 2147483647 w 142"/>
                <a:gd name="T9" fmla="*/ 2147483647 h 84"/>
                <a:gd name="T10" fmla="*/ 2147483647 w 142"/>
                <a:gd name="T11" fmla="*/ 2147483647 h 84"/>
                <a:gd name="T12" fmla="*/ 2147483647 w 142"/>
                <a:gd name="T13" fmla="*/ 2147483647 h 84"/>
                <a:gd name="T14" fmla="*/ 2147483647 w 142"/>
                <a:gd name="T15" fmla="*/ 2147483647 h 84"/>
                <a:gd name="T16" fmla="*/ 2147483647 w 142"/>
                <a:gd name="T17" fmla="*/ 2147483647 h 84"/>
                <a:gd name="T18" fmla="*/ 2147483647 w 142"/>
                <a:gd name="T19" fmla="*/ 2147483647 h 84"/>
                <a:gd name="T20" fmla="*/ 2147483647 w 142"/>
                <a:gd name="T21" fmla="*/ 2147483647 h 84"/>
                <a:gd name="T22" fmla="*/ 2147483647 w 142"/>
                <a:gd name="T23" fmla="*/ 2147483647 h 84"/>
                <a:gd name="T24" fmla="*/ 2147483647 w 142"/>
                <a:gd name="T25" fmla="*/ 2147483647 h 84"/>
                <a:gd name="T26" fmla="*/ 2147483647 w 142"/>
                <a:gd name="T27" fmla="*/ 2147483647 h 84"/>
                <a:gd name="T28" fmla="*/ 2147483647 w 142"/>
                <a:gd name="T29" fmla="*/ 2147483647 h 84"/>
                <a:gd name="T30" fmla="*/ 2147483647 w 142"/>
                <a:gd name="T31" fmla="*/ 2147483647 h 84"/>
                <a:gd name="T32" fmla="*/ 2147483647 w 142"/>
                <a:gd name="T33" fmla="*/ 2147483647 h 84"/>
                <a:gd name="T34" fmla="*/ 2147483647 w 142"/>
                <a:gd name="T35" fmla="*/ 2147483647 h 84"/>
                <a:gd name="T36" fmla="*/ 2147483647 w 142"/>
                <a:gd name="T37" fmla="*/ 2147483647 h 84"/>
                <a:gd name="T38" fmla="*/ 2147483647 w 142"/>
                <a:gd name="T39" fmla="*/ 2147483647 h 84"/>
                <a:gd name="T40" fmla="*/ 2147483647 w 142"/>
                <a:gd name="T41" fmla="*/ 2147483647 h 84"/>
                <a:gd name="T42" fmla="*/ 2147483647 w 142"/>
                <a:gd name="T43" fmla="*/ 2147483647 h 84"/>
                <a:gd name="T44" fmla="*/ 2147483647 w 142"/>
                <a:gd name="T45" fmla="*/ 2147483647 h 84"/>
                <a:gd name="T46" fmla="*/ 2147483647 w 142"/>
                <a:gd name="T47" fmla="*/ 2147483647 h 84"/>
                <a:gd name="T48" fmla="*/ 2147483647 w 142"/>
                <a:gd name="T49" fmla="*/ 2147483647 h 84"/>
                <a:gd name="T50" fmla="*/ 2147483647 w 142"/>
                <a:gd name="T51" fmla="*/ 2147483647 h 84"/>
                <a:gd name="T52" fmla="*/ 2147483647 w 142"/>
                <a:gd name="T53" fmla="*/ 2147483647 h 84"/>
                <a:gd name="T54" fmla="*/ 2147483647 w 142"/>
                <a:gd name="T55" fmla="*/ 2147483647 h 84"/>
                <a:gd name="T56" fmla="*/ 2147483647 w 142"/>
                <a:gd name="T57" fmla="*/ 2147483647 h 84"/>
                <a:gd name="T58" fmla="*/ 2147483647 w 142"/>
                <a:gd name="T59" fmla="*/ 2147483647 h 84"/>
                <a:gd name="T60" fmla="*/ 2147483647 w 142"/>
                <a:gd name="T61" fmla="*/ 2147483647 h 84"/>
                <a:gd name="T62" fmla="*/ 2147483647 w 142"/>
                <a:gd name="T63" fmla="*/ 2147483647 h 84"/>
                <a:gd name="T64" fmla="*/ 2147483647 w 142"/>
                <a:gd name="T65" fmla="*/ 2147483647 h 84"/>
                <a:gd name="T66" fmla="*/ 2147483647 w 142"/>
                <a:gd name="T67" fmla="*/ 2147483647 h 84"/>
                <a:gd name="T68" fmla="*/ 2147483647 w 142"/>
                <a:gd name="T69" fmla="*/ 2147483647 h 84"/>
                <a:gd name="T70" fmla="*/ 2147483647 w 142"/>
                <a:gd name="T71" fmla="*/ 2147483647 h 84"/>
                <a:gd name="T72" fmla="*/ 2147483647 w 142"/>
                <a:gd name="T73" fmla="*/ 2147483647 h 84"/>
                <a:gd name="T74" fmla="*/ 2147483647 w 142"/>
                <a:gd name="T75" fmla="*/ 2147483647 h 84"/>
                <a:gd name="T76" fmla="*/ 2147483647 w 142"/>
                <a:gd name="T77" fmla="*/ 2147483647 h 84"/>
                <a:gd name="T78" fmla="*/ 2147483647 w 142"/>
                <a:gd name="T79" fmla="*/ 2147483647 h 84"/>
                <a:gd name="T80" fmla="*/ 2147483647 w 142"/>
                <a:gd name="T81" fmla="*/ 2147483647 h 84"/>
                <a:gd name="T82" fmla="*/ 2147483647 w 142"/>
                <a:gd name="T83" fmla="*/ 2147483647 h 84"/>
                <a:gd name="T84" fmla="*/ 2147483647 w 142"/>
                <a:gd name="T85" fmla="*/ 2147483647 h 84"/>
                <a:gd name="T86" fmla="*/ 2147483647 w 142"/>
                <a:gd name="T87" fmla="*/ 2147483647 h 84"/>
                <a:gd name="T88" fmla="*/ 2147483647 w 142"/>
                <a:gd name="T89" fmla="*/ 2147483647 h 84"/>
                <a:gd name="T90" fmla="*/ 2147483647 w 142"/>
                <a:gd name="T91" fmla="*/ 2147483647 h 84"/>
                <a:gd name="T92" fmla="*/ 2147483647 w 142"/>
                <a:gd name="T93" fmla="*/ 2147483647 h 84"/>
                <a:gd name="T94" fmla="*/ 2147483647 w 142"/>
                <a:gd name="T95" fmla="*/ 2147483647 h 84"/>
                <a:gd name="T96" fmla="*/ 2147483647 w 142"/>
                <a:gd name="T97" fmla="*/ 2147483647 h 84"/>
                <a:gd name="T98" fmla="*/ 2147483647 w 142"/>
                <a:gd name="T99" fmla="*/ 2147483647 h 84"/>
                <a:gd name="T100" fmla="*/ 2147483647 w 142"/>
                <a:gd name="T101" fmla="*/ 2147483647 h 84"/>
                <a:gd name="T102" fmla="*/ 2147483647 w 142"/>
                <a:gd name="T103" fmla="*/ 2147483647 h 84"/>
                <a:gd name="T104" fmla="*/ 2147483647 w 142"/>
                <a:gd name="T105" fmla="*/ 2147483647 h 8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42"/>
                <a:gd name="T160" fmla="*/ 0 h 84"/>
                <a:gd name="T161" fmla="*/ 142 w 142"/>
                <a:gd name="T162" fmla="*/ 84 h 8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42" h="84">
                  <a:moveTo>
                    <a:pt x="87" y="84"/>
                  </a:moveTo>
                  <a:cubicBezTo>
                    <a:pt x="86" y="84"/>
                    <a:pt x="86" y="84"/>
                    <a:pt x="85" y="83"/>
                  </a:cubicBezTo>
                  <a:cubicBezTo>
                    <a:pt x="85" y="83"/>
                    <a:pt x="85" y="82"/>
                    <a:pt x="85" y="82"/>
                  </a:cubicBezTo>
                  <a:cubicBezTo>
                    <a:pt x="85" y="81"/>
                    <a:pt x="85" y="81"/>
                    <a:pt x="85" y="81"/>
                  </a:cubicBezTo>
                  <a:cubicBezTo>
                    <a:pt x="84" y="80"/>
                    <a:pt x="83" y="79"/>
                    <a:pt x="83" y="78"/>
                  </a:cubicBezTo>
                  <a:cubicBezTo>
                    <a:pt x="82" y="75"/>
                    <a:pt x="82" y="72"/>
                    <a:pt x="81" y="70"/>
                  </a:cubicBezTo>
                  <a:cubicBezTo>
                    <a:pt x="81" y="67"/>
                    <a:pt x="81" y="64"/>
                    <a:pt x="81" y="62"/>
                  </a:cubicBezTo>
                  <a:cubicBezTo>
                    <a:pt x="81" y="61"/>
                    <a:pt x="81" y="61"/>
                    <a:pt x="81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60"/>
                    <a:pt x="81" y="60"/>
                    <a:pt x="80" y="60"/>
                  </a:cubicBezTo>
                  <a:cubicBezTo>
                    <a:pt x="80" y="60"/>
                    <a:pt x="80" y="60"/>
                    <a:pt x="79" y="60"/>
                  </a:cubicBezTo>
                  <a:cubicBezTo>
                    <a:pt x="79" y="60"/>
                    <a:pt x="79" y="60"/>
                    <a:pt x="79" y="60"/>
                  </a:cubicBezTo>
                  <a:cubicBezTo>
                    <a:pt x="74" y="61"/>
                    <a:pt x="69" y="61"/>
                    <a:pt x="64" y="61"/>
                  </a:cubicBezTo>
                  <a:cubicBezTo>
                    <a:pt x="62" y="62"/>
                    <a:pt x="61" y="62"/>
                    <a:pt x="59" y="62"/>
                  </a:cubicBezTo>
                  <a:cubicBezTo>
                    <a:pt x="56" y="62"/>
                    <a:pt x="53" y="61"/>
                    <a:pt x="50" y="61"/>
                  </a:cubicBezTo>
                  <a:cubicBezTo>
                    <a:pt x="48" y="61"/>
                    <a:pt x="46" y="61"/>
                    <a:pt x="44" y="61"/>
                  </a:cubicBezTo>
                  <a:cubicBezTo>
                    <a:pt x="43" y="61"/>
                    <a:pt x="42" y="61"/>
                    <a:pt x="41" y="61"/>
                  </a:cubicBezTo>
                  <a:cubicBezTo>
                    <a:pt x="39" y="61"/>
                    <a:pt x="36" y="61"/>
                    <a:pt x="33" y="61"/>
                  </a:cubicBezTo>
                  <a:cubicBezTo>
                    <a:pt x="31" y="61"/>
                    <a:pt x="28" y="61"/>
                    <a:pt x="25" y="61"/>
                  </a:cubicBezTo>
                  <a:cubicBezTo>
                    <a:pt x="25" y="61"/>
                    <a:pt x="24" y="61"/>
                    <a:pt x="24" y="61"/>
                  </a:cubicBezTo>
                  <a:cubicBezTo>
                    <a:pt x="24" y="62"/>
                    <a:pt x="23" y="62"/>
                    <a:pt x="23" y="63"/>
                  </a:cubicBezTo>
                  <a:cubicBezTo>
                    <a:pt x="23" y="63"/>
                    <a:pt x="22" y="63"/>
                    <a:pt x="22" y="63"/>
                  </a:cubicBezTo>
                  <a:cubicBezTo>
                    <a:pt x="22" y="63"/>
                    <a:pt x="21" y="63"/>
                    <a:pt x="21" y="62"/>
                  </a:cubicBezTo>
                  <a:cubicBezTo>
                    <a:pt x="21" y="62"/>
                    <a:pt x="21" y="62"/>
                    <a:pt x="21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9" y="62"/>
                    <a:pt x="19" y="62"/>
                    <a:pt x="18" y="62"/>
                  </a:cubicBezTo>
                  <a:cubicBezTo>
                    <a:pt x="18" y="62"/>
                    <a:pt x="18" y="62"/>
                    <a:pt x="18" y="62"/>
                  </a:cubicBezTo>
                  <a:cubicBezTo>
                    <a:pt x="17" y="62"/>
                    <a:pt x="17" y="62"/>
                    <a:pt x="17" y="61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15" y="61"/>
                    <a:pt x="13" y="61"/>
                    <a:pt x="12" y="61"/>
                  </a:cubicBezTo>
                  <a:cubicBezTo>
                    <a:pt x="11" y="61"/>
                    <a:pt x="11" y="61"/>
                    <a:pt x="11" y="61"/>
                  </a:cubicBezTo>
                  <a:cubicBezTo>
                    <a:pt x="11" y="61"/>
                    <a:pt x="10" y="62"/>
                    <a:pt x="10" y="62"/>
                  </a:cubicBezTo>
                  <a:cubicBezTo>
                    <a:pt x="10" y="62"/>
                    <a:pt x="10" y="62"/>
                    <a:pt x="9" y="62"/>
                  </a:cubicBezTo>
                  <a:cubicBezTo>
                    <a:pt x="9" y="62"/>
                    <a:pt x="9" y="62"/>
                    <a:pt x="8" y="62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7" y="61"/>
                    <a:pt x="6" y="61"/>
                    <a:pt x="5" y="61"/>
                  </a:cubicBezTo>
                  <a:cubicBezTo>
                    <a:pt x="5" y="61"/>
                    <a:pt x="5" y="61"/>
                    <a:pt x="5" y="61"/>
                  </a:cubicBezTo>
                  <a:cubicBezTo>
                    <a:pt x="5" y="61"/>
                    <a:pt x="4" y="61"/>
                    <a:pt x="4" y="61"/>
                  </a:cubicBezTo>
                  <a:cubicBezTo>
                    <a:pt x="4" y="61"/>
                    <a:pt x="4" y="61"/>
                    <a:pt x="3" y="61"/>
                  </a:cubicBezTo>
                  <a:cubicBezTo>
                    <a:pt x="3" y="61"/>
                    <a:pt x="3" y="61"/>
                    <a:pt x="2" y="60"/>
                  </a:cubicBezTo>
                  <a:cubicBezTo>
                    <a:pt x="2" y="60"/>
                    <a:pt x="2" y="60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0" y="52"/>
                    <a:pt x="0" y="45"/>
                    <a:pt x="1" y="39"/>
                  </a:cubicBezTo>
                  <a:cubicBezTo>
                    <a:pt x="1" y="35"/>
                    <a:pt x="3" y="33"/>
                    <a:pt x="5" y="30"/>
                  </a:cubicBezTo>
                  <a:cubicBezTo>
                    <a:pt x="7" y="28"/>
                    <a:pt x="10" y="25"/>
                    <a:pt x="13" y="24"/>
                  </a:cubicBezTo>
                  <a:cubicBezTo>
                    <a:pt x="13" y="24"/>
                    <a:pt x="14" y="24"/>
                    <a:pt x="14" y="24"/>
                  </a:cubicBezTo>
                  <a:cubicBezTo>
                    <a:pt x="14" y="24"/>
                    <a:pt x="14" y="24"/>
                    <a:pt x="15" y="24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9" y="23"/>
                    <a:pt x="23" y="23"/>
                    <a:pt x="27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32" y="23"/>
                    <a:pt x="35" y="23"/>
                    <a:pt x="38" y="23"/>
                  </a:cubicBezTo>
                  <a:cubicBezTo>
                    <a:pt x="40" y="23"/>
                    <a:pt x="42" y="23"/>
                    <a:pt x="44" y="23"/>
                  </a:cubicBezTo>
                  <a:cubicBezTo>
                    <a:pt x="46" y="23"/>
                    <a:pt x="48" y="23"/>
                    <a:pt x="50" y="23"/>
                  </a:cubicBezTo>
                  <a:cubicBezTo>
                    <a:pt x="51" y="23"/>
                    <a:pt x="51" y="23"/>
                    <a:pt x="52" y="23"/>
                  </a:cubicBezTo>
                  <a:cubicBezTo>
                    <a:pt x="56" y="23"/>
                    <a:pt x="59" y="23"/>
                    <a:pt x="63" y="23"/>
                  </a:cubicBezTo>
                  <a:cubicBezTo>
                    <a:pt x="66" y="22"/>
                    <a:pt x="70" y="22"/>
                    <a:pt x="74" y="22"/>
                  </a:cubicBezTo>
                  <a:cubicBezTo>
                    <a:pt x="75" y="22"/>
                    <a:pt x="77" y="22"/>
                    <a:pt x="79" y="22"/>
                  </a:cubicBezTo>
                  <a:cubicBezTo>
                    <a:pt x="79" y="18"/>
                    <a:pt x="79" y="15"/>
                    <a:pt x="81" y="11"/>
                  </a:cubicBezTo>
                  <a:cubicBezTo>
                    <a:pt x="81" y="9"/>
                    <a:pt x="83" y="8"/>
                    <a:pt x="84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7" y="4"/>
                    <a:pt x="89" y="2"/>
                    <a:pt x="92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92" y="0"/>
                    <a:pt x="93" y="0"/>
                    <a:pt x="93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101" y="3"/>
                    <a:pt x="108" y="8"/>
                    <a:pt x="114" y="12"/>
                  </a:cubicBezTo>
                  <a:cubicBezTo>
                    <a:pt x="115" y="13"/>
                    <a:pt x="116" y="13"/>
                    <a:pt x="116" y="14"/>
                  </a:cubicBezTo>
                  <a:cubicBezTo>
                    <a:pt x="122" y="18"/>
                    <a:pt x="128" y="22"/>
                    <a:pt x="134" y="26"/>
                  </a:cubicBezTo>
                  <a:cubicBezTo>
                    <a:pt x="136" y="27"/>
                    <a:pt x="139" y="29"/>
                    <a:pt x="141" y="31"/>
                  </a:cubicBezTo>
                  <a:cubicBezTo>
                    <a:pt x="142" y="31"/>
                    <a:pt x="142" y="32"/>
                    <a:pt x="142" y="32"/>
                  </a:cubicBezTo>
                  <a:cubicBezTo>
                    <a:pt x="142" y="33"/>
                    <a:pt x="142" y="33"/>
                    <a:pt x="142" y="34"/>
                  </a:cubicBezTo>
                  <a:cubicBezTo>
                    <a:pt x="137" y="40"/>
                    <a:pt x="131" y="45"/>
                    <a:pt x="125" y="51"/>
                  </a:cubicBezTo>
                  <a:cubicBezTo>
                    <a:pt x="124" y="52"/>
                    <a:pt x="122" y="53"/>
                    <a:pt x="121" y="55"/>
                  </a:cubicBezTo>
                  <a:cubicBezTo>
                    <a:pt x="119" y="57"/>
                    <a:pt x="117" y="59"/>
                    <a:pt x="115" y="60"/>
                  </a:cubicBezTo>
                  <a:cubicBezTo>
                    <a:pt x="110" y="65"/>
                    <a:pt x="105" y="70"/>
                    <a:pt x="100" y="74"/>
                  </a:cubicBezTo>
                  <a:cubicBezTo>
                    <a:pt x="100" y="75"/>
                    <a:pt x="99" y="75"/>
                    <a:pt x="99" y="75"/>
                  </a:cubicBezTo>
                  <a:cubicBezTo>
                    <a:pt x="98" y="76"/>
                    <a:pt x="97" y="77"/>
                    <a:pt x="95" y="78"/>
                  </a:cubicBezTo>
                  <a:cubicBezTo>
                    <a:pt x="95" y="78"/>
                    <a:pt x="95" y="78"/>
                    <a:pt x="94" y="79"/>
                  </a:cubicBezTo>
                  <a:cubicBezTo>
                    <a:pt x="92" y="81"/>
                    <a:pt x="90" y="82"/>
                    <a:pt x="88" y="84"/>
                  </a:cubicBezTo>
                  <a:cubicBezTo>
                    <a:pt x="87" y="84"/>
                    <a:pt x="87" y="84"/>
                    <a:pt x="87" y="84"/>
                  </a:cubicBezTo>
                  <a:close/>
                  <a:moveTo>
                    <a:pt x="84" y="66"/>
                  </a:moveTo>
                  <a:cubicBezTo>
                    <a:pt x="84" y="67"/>
                    <a:pt x="84" y="68"/>
                    <a:pt x="84" y="69"/>
                  </a:cubicBezTo>
                  <a:cubicBezTo>
                    <a:pt x="84" y="69"/>
                    <a:pt x="84" y="69"/>
                    <a:pt x="84" y="69"/>
                  </a:cubicBezTo>
                  <a:cubicBezTo>
                    <a:pt x="85" y="72"/>
                    <a:pt x="86" y="77"/>
                    <a:pt x="88" y="79"/>
                  </a:cubicBezTo>
                  <a:cubicBezTo>
                    <a:pt x="89" y="79"/>
                    <a:pt x="90" y="78"/>
                    <a:pt x="92" y="76"/>
                  </a:cubicBezTo>
                  <a:cubicBezTo>
                    <a:pt x="92" y="76"/>
                    <a:pt x="93" y="76"/>
                    <a:pt x="93" y="75"/>
                  </a:cubicBezTo>
                  <a:cubicBezTo>
                    <a:pt x="94" y="74"/>
                    <a:pt x="96" y="73"/>
                    <a:pt x="97" y="73"/>
                  </a:cubicBezTo>
                  <a:cubicBezTo>
                    <a:pt x="97" y="72"/>
                    <a:pt x="96" y="71"/>
                    <a:pt x="96" y="70"/>
                  </a:cubicBezTo>
                  <a:cubicBezTo>
                    <a:pt x="96" y="70"/>
                    <a:pt x="96" y="70"/>
                    <a:pt x="96" y="70"/>
                  </a:cubicBezTo>
                  <a:cubicBezTo>
                    <a:pt x="95" y="71"/>
                    <a:pt x="94" y="72"/>
                    <a:pt x="93" y="72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2" y="74"/>
                    <a:pt x="91" y="74"/>
                    <a:pt x="90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90" y="75"/>
                    <a:pt x="90" y="74"/>
                    <a:pt x="89" y="74"/>
                  </a:cubicBezTo>
                  <a:cubicBezTo>
                    <a:pt x="89" y="74"/>
                    <a:pt x="89" y="74"/>
                    <a:pt x="89" y="73"/>
                  </a:cubicBezTo>
                  <a:cubicBezTo>
                    <a:pt x="89" y="72"/>
                    <a:pt x="90" y="71"/>
                    <a:pt x="91" y="70"/>
                  </a:cubicBezTo>
                  <a:cubicBezTo>
                    <a:pt x="92" y="70"/>
                    <a:pt x="92" y="70"/>
                    <a:pt x="92" y="70"/>
                  </a:cubicBezTo>
                  <a:cubicBezTo>
                    <a:pt x="92" y="69"/>
                    <a:pt x="92" y="69"/>
                    <a:pt x="93" y="69"/>
                  </a:cubicBezTo>
                  <a:cubicBezTo>
                    <a:pt x="95" y="67"/>
                    <a:pt x="95" y="66"/>
                    <a:pt x="95" y="66"/>
                  </a:cubicBezTo>
                  <a:cubicBezTo>
                    <a:pt x="95" y="66"/>
                    <a:pt x="95" y="66"/>
                    <a:pt x="95" y="66"/>
                  </a:cubicBezTo>
                  <a:cubicBezTo>
                    <a:pt x="95" y="63"/>
                    <a:pt x="94" y="60"/>
                    <a:pt x="94" y="56"/>
                  </a:cubicBezTo>
                  <a:cubicBezTo>
                    <a:pt x="92" y="58"/>
                    <a:pt x="90" y="60"/>
                    <a:pt x="89" y="61"/>
                  </a:cubicBezTo>
                  <a:cubicBezTo>
                    <a:pt x="88" y="62"/>
                    <a:pt x="87" y="63"/>
                    <a:pt x="87" y="63"/>
                  </a:cubicBezTo>
                  <a:cubicBezTo>
                    <a:pt x="86" y="64"/>
                    <a:pt x="85" y="65"/>
                    <a:pt x="84" y="66"/>
                  </a:cubicBezTo>
                  <a:close/>
                  <a:moveTo>
                    <a:pt x="97" y="50"/>
                  </a:moveTo>
                  <a:cubicBezTo>
                    <a:pt x="97" y="57"/>
                    <a:pt x="98" y="63"/>
                    <a:pt x="100" y="70"/>
                  </a:cubicBezTo>
                  <a:cubicBezTo>
                    <a:pt x="104" y="66"/>
                    <a:pt x="109" y="62"/>
                    <a:pt x="113" y="58"/>
                  </a:cubicBezTo>
                  <a:cubicBezTo>
                    <a:pt x="115" y="56"/>
                    <a:pt x="117" y="54"/>
                    <a:pt x="119" y="52"/>
                  </a:cubicBezTo>
                  <a:cubicBezTo>
                    <a:pt x="120" y="50"/>
                    <a:pt x="122" y="49"/>
                    <a:pt x="123" y="48"/>
                  </a:cubicBezTo>
                  <a:cubicBezTo>
                    <a:pt x="128" y="43"/>
                    <a:pt x="134" y="38"/>
                    <a:pt x="138" y="33"/>
                  </a:cubicBezTo>
                  <a:cubicBezTo>
                    <a:pt x="136" y="31"/>
                    <a:pt x="136" y="31"/>
                    <a:pt x="136" y="31"/>
                  </a:cubicBezTo>
                  <a:cubicBezTo>
                    <a:pt x="129" y="27"/>
                    <a:pt x="122" y="22"/>
                    <a:pt x="115" y="17"/>
                  </a:cubicBezTo>
                  <a:cubicBezTo>
                    <a:pt x="114" y="16"/>
                    <a:pt x="113" y="16"/>
                    <a:pt x="112" y="15"/>
                  </a:cubicBezTo>
                  <a:cubicBezTo>
                    <a:pt x="107" y="11"/>
                    <a:pt x="101" y="7"/>
                    <a:pt x="95" y="4"/>
                  </a:cubicBezTo>
                  <a:cubicBezTo>
                    <a:pt x="96" y="5"/>
                    <a:pt x="96" y="6"/>
                    <a:pt x="96" y="7"/>
                  </a:cubicBezTo>
                  <a:cubicBezTo>
                    <a:pt x="97" y="12"/>
                    <a:pt x="98" y="17"/>
                    <a:pt x="96" y="22"/>
                  </a:cubicBezTo>
                  <a:cubicBezTo>
                    <a:pt x="97" y="22"/>
                    <a:pt x="97" y="23"/>
                    <a:pt x="96" y="23"/>
                  </a:cubicBezTo>
                  <a:cubicBezTo>
                    <a:pt x="96" y="24"/>
                    <a:pt x="96" y="24"/>
                    <a:pt x="95" y="24"/>
                  </a:cubicBezTo>
                  <a:cubicBezTo>
                    <a:pt x="89" y="25"/>
                    <a:pt x="83" y="26"/>
                    <a:pt x="76" y="26"/>
                  </a:cubicBezTo>
                  <a:cubicBezTo>
                    <a:pt x="72" y="26"/>
                    <a:pt x="69" y="26"/>
                    <a:pt x="65" y="26"/>
                  </a:cubicBezTo>
                  <a:cubicBezTo>
                    <a:pt x="62" y="26"/>
                    <a:pt x="58" y="26"/>
                    <a:pt x="55" y="26"/>
                  </a:cubicBezTo>
                  <a:cubicBezTo>
                    <a:pt x="54" y="26"/>
                    <a:pt x="53" y="26"/>
                    <a:pt x="52" y="26"/>
                  </a:cubicBezTo>
                  <a:cubicBezTo>
                    <a:pt x="49" y="26"/>
                    <a:pt x="46" y="26"/>
                    <a:pt x="43" y="26"/>
                  </a:cubicBezTo>
                  <a:cubicBezTo>
                    <a:pt x="40" y="26"/>
                    <a:pt x="37" y="26"/>
                    <a:pt x="34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0" y="26"/>
                    <a:pt x="27" y="26"/>
                    <a:pt x="24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7"/>
                    <a:pt x="17" y="27"/>
                    <a:pt x="14" y="28"/>
                  </a:cubicBezTo>
                  <a:cubicBezTo>
                    <a:pt x="14" y="28"/>
                    <a:pt x="14" y="29"/>
                    <a:pt x="14" y="29"/>
                  </a:cubicBezTo>
                  <a:cubicBezTo>
                    <a:pt x="12" y="32"/>
                    <a:pt x="12" y="36"/>
                    <a:pt x="12" y="39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1"/>
                  </a:cubicBezTo>
                  <a:cubicBezTo>
                    <a:pt x="11" y="45"/>
                    <a:pt x="11" y="49"/>
                    <a:pt x="14" y="49"/>
                  </a:cubicBezTo>
                  <a:cubicBezTo>
                    <a:pt x="15" y="50"/>
                    <a:pt x="16" y="50"/>
                    <a:pt x="18" y="50"/>
                  </a:cubicBezTo>
                  <a:cubicBezTo>
                    <a:pt x="19" y="50"/>
                    <a:pt x="20" y="50"/>
                    <a:pt x="22" y="50"/>
                  </a:cubicBezTo>
                  <a:cubicBezTo>
                    <a:pt x="22" y="50"/>
                    <a:pt x="23" y="49"/>
                    <a:pt x="24" y="49"/>
                  </a:cubicBezTo>
                  <a:cubicBezTo>
                    <a:pt x="26" y="49"/>
                    <a:pt x="29" y="49"/>
                    <a:pt x="31" y="49"/>
                  </a:cubicBezTo>
                  <a:cubicBezTo>
                    <a:pt x="33" y="49"/>
                    <a:pt x="36" y="49"/>
                    <a:pt x="38" y="49"/>
                  </a:cubicBezTo>
                  <a:cubicBezTo>
                    <a:pt x="40" y="49"/>
                    <a:pt x="43" y="49"/>
                    <a:pt x="45" y="49"/>
                  </a:cubicBezTo>
                  <a:cubicBezTo>
                    <a:pt x="46" y="48"/>
                    <a:pt x="46" y="48"/>
                    <a:pt x="47" y="47"/>
                  </a:cubicBezTo>
                  <a:cubicBezTo>
                    <a:pt x="47" y="47"/>
                    <a:pt x="47" y="47"/>
                    <a:pt x="48" y="47"/>
                  </a:cubicBezTo>
                  <a:cubicBezTo>
                    <a:pt x="48" y="47"/>
                    <a:pt x="49" y="47"/>
                    <a:pt x="49" y="48"/>
                  </a:cubicBezTo>
                  <a:cubicBezTo>
                    <a:pt x="49" y="48"/>
                    <a:pt x="49" y="48"/>
                    <a:pt x="49" y="48"/>
                  </a:cubicBezTo>
                  <a:cubicBezTo>
                    <a:pt x="53" y="48"/>
                    <a:pt x="57" y="48"/>
                    <a:pt x="61" y="47"/>
                  </a:cubicBezTo>
                  <a:cubicBezTo>
                    <a:pt x="63" y="47"/>
                    <a:pt x="66" y="47"/>
                    <a:pt x="68" y="47"/>
                  </a:cubicBezTo>
                  <a:cubicBezTo>
                    <a:pt x="72" y="46"/>
                    <a:pt x="76" y="46"/>
                    <a:pt x="82" y="45"/>
                  </a:cubicBezTo>
                  <a:cubicBezTo>
                    <a:pt x="83" y="45"/>
                    <a:pt x="84" y="45"/>
                    <a:pt x="85" y="45"/>
                  </a:cubicBezTo>
                  <a:cubicBezTo>
                    <a:pt x="87" y="44"/>
                    <a:pt x="90" y="44"/>
                    <a:pt x="92" y="44"/>
                  </a:cubicBezTo>
                  <a:cubicBezTo>
                    <a:pt x="93" y="43"/>
                    <a:pt x="94" y="43"/>
                    <a:pt x="94" y="43"/>
                  </a:cubicBezTo>
                  <a:cubicBezTo>
                    <a:pt x="94" y="43"/>
                    <a:pt x="95" y="43"/>
                    <a:pt x="95" y="43"/>
                  </a:cubicBezTo>
                  <a:cubicBezTo>
                    <a:pt x="96" y="43"/>
                    <a:pt x="97" y="43"/>
                    <a:pt x="97" y="44"/>
                  </a:cubicBezTo>
                  <a:cubicBezTo>
                    <a:pt x="97" y="45"/>
                    <a:pt x="97" y="47"/>
                    <a:pt x="97" y="48"/>
                  </a:cubicBezTo>
                  <a:cubicBezTo>
                    <a:pt x="97" y="48"/>
                    <a:pt x="98" y="48"/>
                    <a:pt x="98" y="49"/>
                  </a:cubicBezTo>
                  <a:cubicBezTo>
                    <a:pt x="98" y="49"/>
                    <a:pt x="98" y="50"/>
                    <a:pt x="97" y="50"/>
                  </a:cubicBezTo>
                  <a:cubicBezTo>
                    <a:pt x="97" y="50"/>
                    <a:pt x="97" y="50"/>
                    <a:pt x="97" y="50"/>
                  </a:cubicBezTo>
                  <a:close/>
                  <a:moveTo>
                    <a:pt x="61" y="58"/>
                  </a:moveTo>
                  <a:cubicBezTo>
                    <a:pt x="61" y="58"/>
                    <a:pt x="62" y="58"/>
                    <a:pt x="62" y="58"/>
                  </a:cubicBezTo>
                  <a:cubicBezTo>
                    <a:pt x="62" y="58"/>
                    <a:pt x="63" y="58"/>
                    <a:pt x="63" y="58"/>
                  </a:cubicBezTo>
                  <a:cubicBezTo>
                    <a:pt x="63" y="58"/>
                    <a:pt x="63" y="58"/>
                    <a:pt x="63" y="57"/>
                  </a:cubicBezTo>
                  <a:cubicBezTo>
                    <a:pt x="64" y="56"/>
                    <a:pt x="64" y="55"/>
                    <a:pt x="65" y="55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55"/>
                    <a:pt x="65" y="55"/>
                    <a:pt x="64" y="55"/>
                  </a:cubicBezTo>
                  <a:cubicBezTo>
                    <a:pt x="63" y="56"/>
                    <a:pt x="62" y="57"/>
                    <a:pt x="61" y="57"/>
                  </a:cubicBezTo>
                  <a:cubicBezTo>
                    <a:pt x="61" y="58"/>
                    <a:pt x="60" y="58"/>
                    <a:pt x="60" y="58"/>
                  </a:cubicBezTo>
                  <a:cubicBezTo>
                    <a:pt x="60" y="58"/>
                    <a:pt x="60" y="58"/>
                    <a:pt x="61" y="58"/>
                  </a:cubicBezTo>
                  <a:close/>
                  <a:moveTo>
                    <a:pt x="53" y="58"/>
                  </a:moveTo>
                  <a:cubicBezTo>
                    <a:pt x="54" y="58"/>
                    <a:pt x="55" y="58"/>
                    <a:pt x="55" y="58"/>
                  </a:cubicBezTo>
                  <a:cubicBezTo>
                    <a:pt x="56" y="57"/>
                    <a:pt x="58" y="56"/>
                    <a:pt x="59" y="55"/>
                  </a:cubicBezTo>
                  <a:cubicBezTo>
                    <a:pt x="60" y="55"/>
                    <a:pt x="60" y="55"/>
                    <a:pt x="60" y="54"/>
                  </a:cubicBezTo>
                  <a:cubicBezTo>
                    <a:pt x="62" y="53"/>
                    <a:pt x="63" y="53"/>
                    <a:pt x="64" y="52"/>
                  </a:cubicBezTo>
                  <a:cubicBezTo>
                    <a:pt x="64" y="52"/>
                    <a:pt x="64" y="52"/>
                    <a:pt x="64" y="51"/>
                  </a:cubicBezTo>
                  <a:cubicBezTo>
                    <a:pt x="65" y="51"/>
                    <a:pt x="66" y="51"/>
                    <a:pt x="66" y="50"/>
                  </a:cubicBezTo>
                  <a:cubicBezTo>
                    <a:pt x="65" y="50"/>
                    <a:pt x="62" y="51"/>
                    <a:pt x="62" y="51"/>
                  </a:cubicBezTo>
                  <a:cubicBezTo>
                    <a:pt x="62" y="51"/>
                    <a:pt x="62" y="51"/>
                    <a:pt x="62" y="51"/>
                  </a:cubicBezTo>
                  <a:cubicBezTo>
                    <a:pt x="60" y="53"/>
                    <a:pt x="58" y="55"/>
                    <a:pt x="56" y="56"/>
                  </a:cubicBezTo>
                  <a:cubicBezTo>
                    <a:pt x="55" y="57"/>
                    <a:pt x="54" y="57"/>
                    <a:pt x="54" y="58"/>
                  </a:cubicBezTo>
                  <a:cubicBezTo>
                    <a:pt x="54" y="58"/>
                    <a:pt x="54" y="58"/>
                    <a:pt x="53" y="58"/>
                  </a:cubicBezTo>
                  <a:close/>
                  <a:moveTo>
                    <a:pt x="32" y="53"/>
                  </a:moveTo>
                  <a:cubicBezTo>
                    <a:pt x="31" y="54"/>
                    <a:pt x="30" y="56"/>
                    <a:pt x="28" y="57"/>
                  </a:cubicBezTo>
                  <a:cubicBezTo>
                    <a:pt x="28" y="58"/>
                    <a:pt x="28" y="58"/>
                    <a:pt x="27" y="58"/>
                  </a:cubicBezTo>
                  <a:cubicBezTo>
                    <a:pt x="28" y="58"/>
                    <a:pt x="29" y="58"/>
                    <a:pt x="30" y="58"/>
                  </a:cubicBezTo>
                  <a:cubicBezTo>
                    <a:pt x="31" y="57"/>
                    <a:pt x="32" y="56"/>
                    <a:pt x="33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5" y="54"/>
                    <a:pt x="37" y="53"/>
                    <a:pt x="38" y="53"/>
                  </a:cubicBezTo>
                  <a:cubicBezTo>
                    <a:pt x="36" y="53"/>
                    <a:pt x="34" y="53"/>
                    <a:pt x="32" y="53"/>
                  </a:cubicBezTo>
                  <a:close/>
                  <a:moveTo>
                    <a:pt x="49" y="58"/>
                  </a:moveTo>
                  <a:cubicBezTo>
                    <a:pt x="50" y="57"/>
                    <a:pt x="51" y="56"/>
                    <a:pt x="52" y="55"/>
                  </a:cubicBezTo>
                  <a:cubicBezTo>
                    <a:pt x="52" y="55"/>
                    <a:pt x="53" y="55"/>
                    <a:pt x="53" y="55"/>
                  </a:cubicBezTo>
                  <a:cubicBezTo>
                    <a:pt x="53" y="54"/>
                    <a:pt x="54" y="54"/>
                    <a:pt x="54" y="54"/>
                  </a:cubicBezTo>
                  <a:cubicBezTo>
                    <a:pt x="56" y="53"/>
                    <a:pt x="57" y="52"/>
                    <a:pt x="58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6" y="53"/>
                    <a:pt x="53" y="54"/>
                    <a:pt x="51" y="55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50" y="56"/>
                    <a:pt x="49" y="57"/>
                    <a:pt x="48" y="57"/>
                  </a:cubicBezTo>
                  <a:cubicBezTo>
                    <a:pt x="47" y="58"/>
                    <a:pt x="47" y="58"/>
                    <a:pt x="47" y="58"/>
                  </a:cubicBezTo>
                  <a:cubicBezTo>
                    <a:pt x="48" y="58"/>
                    <a:pt x="48" y="58"/>
                    <a:pt x="49" y="58"/>
                  </a:cubicBezTo>
                  <a:close/>
                  <a:moveTo>
                    <a:pt x="15" y="58"/>
                  </a:moveTo>
                  <a:cubicBezTo>
                    <a:pt x="16" y="58"/>
                    <a:pt x="17" y="58"/>
                    <a:pt x="18" y="58"/>
                  </a:cubicBezTo>
                  <a:cubicBezTo>
                    <a:pt x="19" y="57"/>
                    <a:pt x="19" y="57"/>
                    <a:pt x="20" y="56"/>
                  </a:cubicBezTo>
                  <a:cubicBezTo>
                    <a:pt x="20" y="56"/>
                    <a:pt x="20" y="56"/>
                    <a:pt x="21" y="56"/>
                  </a:cubicBezTo>
                  <a:cubicBezTo>
                    <a:pt x="22" y="55"/>
                    <a:pt x="23" y="54"/>
                    <a:pt x="24" y="53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1" y="53"/>
                    <a:pt x="20" y="53"/>
                    <a:pt x="20" y="53"/>
                  </a:cubicBezTo>
                  <a:cubicBezTo>
                    <a:pt x="18" y="55"/>
                    <a:pt x="17" y="56"/>
                    <a:pt x="15" y="57"/>
                  </a:cubicBezTo>
                  <a:cubicBezTo>
                    <a:pt x="15" y="57"/>
                    <a:pt x="15" y="58"/>
                    <a:pt x="15" y="58"/>
                  </a:cubicBezTo>
                  <a:close/>
                  <a:moveTo>
                    <a:pt x="12" y="52"/>
                  </a:moveTo>
                  <a:cubicBezTo>
                    <a:pt x="11" y="53"/>
                    <a:pt x="11" y="54"/>
                    <a:pt x="10" y="55"/>
                  </a:cubicBezTo>
                  <a:cubicBezTo>
                    <a:pt x="10" y="55"/>
                    <a:pt x="9" y="55"/>
                    <a:pt x="9" y="56"/>
                  </a:cubicBezTo>
                  <a:cubicBezTo>
                    <a:pt x="8" y="56"/>
                    <a:pt x="8" y="57"/>
                    <a:pt x="8" y="57"/>
                  </a:cubicBezTo>
                  <a:cubicBezTo>
                    <a:pt x="8" y="57"/>
                    <a:pt x="7" y="58"/>
                    <a:pt x="7" y="58"/>
                  </a:cubicBezTo>
                  <a:cubicBezTo>
                    <a:pt x="8" y="58"/>
                    <a:pt x="9" y="58"/>
                    <a:pt x="10" y="58"/>
                  </a:cubicBezTo>
                  <a:cubicBezTo>
                    <a:pt x="12" y="56"/>
                    <a:pt x="14" y="55"/>
                    <a:pt x="16" y="53"/>
                  </a:cubicBezTo>
                  <a:cubicBezTo>
                    <a:pt x="15" y="53"/>
                    <a:pt x="13" y="53"/>
                    <a:pt x="12" y="52"/>
                  </a:cubicBezTo>
                  <a:close/>
                  <a:moveTo>
                    <a:pt x="41" y="58"/>
                  </a:moveTo>
                  <a:cubicBezTo>
                    <a:pt x="42" y="58"/>
                    <a:pt x="42" y="58"/>
                    <a:pt x="43" y="58"/>
                  </a:cubicBezTo>
                  <a:cubicBezTo>
                    <a:pt x="43" y="58"/>
                    <a:pt x="43" y="58"/>
                    <a:pt x="43" y="58"/>
                  </a:cubicBezTo>
                  <a:cubicBezTo>
                    <a:pt x="44" y="56"/>
                    <a:pt x="46" y="55"/>
                    <a:pt x="47" y="54"/>
                  </a:cubicBezTo>
                  <a:cubicBezTo>
                    <a:pt x="47" y="54"/>
                    <a:pt x="48" y="54"/>
                    <a:pt x="48" y="53"/>
                  </a:cubicBezTo>
                  <a:cubicBezTo>
                    <a:pt x="49" y="53"/>
                    <a:pt x="50" y="52"/>
                    <a:pt x="51" y="52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49" y="52"/>
                    <a:pt x="48" y="52"/>
                    <a:pt x="46" y="52"/>
                  </a:cubicBezTo>
                  <a:cubicBezTo>
                    <a:pt x="45" y="53"/>
                    <a:pt x="44" y="54"/>
                    <a:pt x="43" y="55"/>
                  </a:cubicBezTo>
                  <a:cubicBezTo>
                    <a:pt x="42" y="55"/>
                    <a:pt x="41" y="56"/>
                    <a:pt x="41" y="57"/>
                  </a:cubicBezTo>
                  <a:cubicBezTo>
                    <a:pt x="40" y="57"/>
                    <a:pt x="40" y="57"/>
                    <a:pt x="40" y="58"/>
                  </a:cubicBezTo>
                  <a:cubicBezTo>
                    <a:pt x="40" y="58"/>
                    <a:pt x="41" y="58"/>
                    <a:pt x="41" y="58"/>
                  </a:cubicBezTo>
                  <a:close/>
                  <a:moveTo>
                    <a:pt x="84" y="57"/>
                  </a:moveTo>
                  <a:cubicBezTo>
                    <a:pt x="84" y="57"/>
                    <a:pt x="84" y="57"/>
                    <a:pt x="84" y="57"/>
                  </a:cubicBezTo>
                  <a:cubicBezTo>
                    <a:pt x="84" y="57"/>
                    <a:pt x="84" y="57"/>
                    <a:pt x="84" y="58"/>
                  </a:cubicBezTo>
                  <a:cubicBezTo>
                    <a:pt x="85" y="57"/>
                    <a:pt x="86" y="56"/>
                    <a:pt x="87" y="55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90" y="52"/>
                    <a:pt x="92" y="51"/>
                    <a:pt x="93" y="50"/>
                  </a:cubicBezTo>
                  <a:cubicBezTo>
                    <a:pt x="93" y="49"/>
                    <a:pt x="93" y="48"/>
                    <a:pt x="93" y="47"/>
                  </a:cubicBezTo>
                  <a:cubicBezTo>
                    <a:pt x="92" y="48"/>
                    <a:pt x="90" y="49"/>
                    <a:pt x="89" y="51"/>
                  </a:cubicBezTo>
                  <a:cubicBezTo>
                    <a:pt x="89" y="52"/>
                    <a:pt x="88" y="52"/>
                    <a:pt x="88" y="52"/>
                  </a:cubicBezTo>
                  <a:cubicBezTo>
                    <a:pt x="86" y="54"/>
                    <a:pt x="85" y="55"/>
                    <a:pt x="84" y="57"/>
                  </a:cubicBezTo>
                  <a:close/>
                  <a:moveTo>
                    <a:pt x="84" y="48"/>
                  </a:moveTo>
                  <a:cubicBezTo>
                    <a:pt x="84" y="48"/>
                    <a:pt x="84" y="48"/>
                    <a:pt x="84" y="49"/>
                  </a:cubicBezTo>
                  <a:cubicBezTo>
                    <a:pt x="85" y="49"/>
                    <a:pt x="84" y="50"/>
                    <a:pt x="84" y="50"/>
                  </a:cubicBezTo>
                  <a:cubicBezTo>
                    <a:pt x="81" y="53"/>
                    <a:pt x="77" y="55"/>
                    <a:pt x="74" y="57"/>
                  </a:cubicBezTo>
                  <a:cubicBezTo>
                    <a:pt x="74" y="57"/>
                    <a:pt x="74" y="57"/>
                    <a:pt x="74" y="57"/>
                  </a:cubicBezTo>
                  <a:cubicBezTo>
                    <a:pt x="76" y="57"/>
                    <a:pt x="78" y="57"/>
                    <a:pt x="80" y="57"/>
                  </a:cubicBezTo>
                  <a:cubicBezTo>
                    <a:pt x="80" y="56"/>
                    <a:pt x="81" y="56"/>
                    <a:pt x="81" y="55"/>
                  </a:cubicBezTo>
                  <a:cubicBezTo>
                    <a:pt x="81" y="55"/>
                    <a:pt x="82" y="55"/>
                    <a:pt x="82" y="55"/>
                  </a:cubicBezTo>
                  <a:cubicBezTo>
                    <a:pt x="83" y="53"/>
                    <a:pt x="85" y="51"/>
                    <a:pt x="86" y="49"/>
                  </a:cubicBezTo>
                  <a:cubicBezTo>
                    <a:pt x="86" y="49"/>
                    <a:pt x="87" y="49"/>
                    <a:pt x="87" y="48"/>
                  </a:cubicBezTo>
                  <a:cubicBezTo>
                    <a:pt x="87" y="48"/>
                    <a:pt x="88" y="48"/>
                    <a:pt x="88" y="47"/>
                  </a:cubicBezTo>
                  <a:cubicBezTo>
                    <a:pt x="87" y="47"/>
                    <a:pt x="86" y="48"/>
                    <a:pt x="85" y="48"/>
                  </a:cubicBezTo>
                  <a:cubicBezTo>
                    <a:pt x="85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lose/>
                  <a:moveTo>
                    <a:pt x="9" y="31"/>
                  </a:moveTo>
                  <a:cubicBezTo>
                    <a:pt x="9" y="31"/>
                    <a:pt x="9" y="31"/>
                    <a:pt x="9" y="31"/>
                  </a:cubicBezTo>
                  <a:cubicBezTo>
                    <a:pt x="6" y="33"/>
                    <a:pt x="5" y="36"/>
                    <a:pt x="4" y="40"/>
                  </a:cubicBezTo>
                  <a:cubicBezTo>
                    <a:pt x="3" y="45"/>
                    <a:pt x="4" y="50"/>
                    <a:pt x="5" y="55"/>
                  </a:cubicBezTo>
                  <a:cubicBezTo>
                    <a:pt x="5" y="55"/>
                    <a:pt x="5" y="55"/>
                    <a:pt x="6" y="55"/>
                  </a:cubicBezTo>
                  <a:cubicBezTo>
                    <a:pt x="6" y="54"/>
                    <a:pt x="6" y="54"/>
                    <a:pt x="7" y="54"/>
                  </a:cubicBezTo>
                  <a:cubicBezTo>
                    <a:pt x="8" y="53"/>
                    <a:pt x="9" y="52"/>
                    <a:pt x="10" y="51"/>
                  </a:cubicBezTo>
                  <a:cubicBezTo>
                    <a:pt x="10" y="51"/>
                    <a:pt x="9" y="50"/>
                    <a:pt x="9" y="50"/>
                  </a:cubicBezTo>
                  <a:cubicBezTo>
                    <a:pt x="7" y="48"/>
                    <a:pt x="8" y="43"/>
                    <a:pt x="8" y="40"/>
                  </a:cubicBezTo>
                  <a:cubicBezTo>
                    <a:pt x="8" y="39"/>
                    <a:pt x="8" y="39"/>
                    <a:pt x="8" y="38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8" y="36"/>
                    <a:pt x="9" y="33"/>
                    <a:pt x="9" y="31"/>
                  </a:cubicBezTo>
                  <a:close/>
                  <a:moveTo>
                    <a:pt x="28" y="53"/>
                  </a:moveTo>
                  <a:cubicBezTo>
                    <a:pt x="28" y="53"/>
                    <a:pt x="28" y="53"/>
                    <a:pt x="27" y="53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7" y="54"/>
                    <a:pt x="28" y="53"/>
                    <a:pt x="28" y="53"/>
                  </a:cubicBezTo>
                  <a:close/>
                  <a:moveTo>
                    <a:pt x="93" y="53"/>
                  </a:moveTo>
                  <a:cubicBezTo>
                    <a:pt x="93" y="53"/>
                    <a:pt x="93" y="54"/>
                    <a:pt x="94" y="54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lose/>
                  <a:moveTo>
                    <a:pt x="69" y="50"/>
                  </a:moveTo>
                  <a:cubicBezTo>
                    <a:pt x="69" y="50"/>
                    <a:pt x="69" y="50"/>
                    <a:pt x="69" y="50"/>
                  </a:cubicBezTo>
                  <a:cubicBezTo>
                    <a:pt x="69" y="52"/>
                    <a:pt x="68" y="53"/>
                    <a:pt x="67" y="54"/>
                  </a:cubicBezTo>
                  <a:cubicBezTo>
                    <a:pt x="68" y="53"/>
                    <a:pt x="68" y="53"/>
                    <a:pt x="69" y="52"/>
                  </a:cubicBezTo>
                  <a:cubicBezTo>
                    <a:pt x="70" y="51"/>
                    <a:pt x="72" y="51"/>
                    <a:pt x="73" y="50"/>
                  </a:cubicBezTo>
                  <a:cubicBezTo>
                    <a:pt x="71" y="50"/>
                    <a:pt x="70" y="50"/>
                    <a:pt x="69" y="50"/>
                  </a:cubicBezTo>
                  <a:close/>
                  <a:moveTo>
                    <a:pt x="77" y="49"/>
                  </a:moveTo>
                  <a:cubicBezTo>
                    <a:pt x="77" y="49"/>
                    <a:pt x="77" y="50"/>
                    <a:pt x="77" y="50"/>
                  </a:cubicBezTo>
                  <a:cubicBezTo>
                    <a:pt x="77" y="50"/>
                    <a:pt x="78" y="49"/>
                    <a:pt x="78" y="49"/>
                  </a:cubicBezTo>
                  <a:cubicBezTo>
                    <a:pt x="78" y="49"/>
                    <a:pt x="77" y="49"/>
                    <a:pt x="77" y="49"/>
                  </a:cubicBezTo>
                  <a:close/>
                  <a:moveTo>
                    <a:pt x="82" y="17"/>
                  </a:moveTo>
                  <a:cubicBezTo>
                    <a:pt x="82" y="19"/>
                    <a:pt x="82" y="20"/>
                    <a:pt x="82" y="22"/>
                  </a:cubicBezTo>
                  <a:cubicBezTo>
                    <a:pt x="83" y="22"/>
                    <a:pt x="84" y="22"/>
                    <a:pt x="85" y="22"/>
                  </a:cubicBezTo>
                  <a:cubicBezTo>
                    <a:pt x="86" y="21"/>
                    <a:pt x="87" y="20"/>
                    <a:pt x="88" y="19"/>
                  </a:cubicBezTo>
                  <a:cubicBezTo>
                    <a:pt x="88" y="19"/>
                    <a:pt x="89" y="19"/>
                    <a:pt x="89" y="19"/>
                  </a:cubicBezTo>
                  <a:cubicBezTo>
                    <a:pt x="89" y="19"/>
                    <a:pt x="89" y="19"/>
                    <a:pt x="89" y="19"/>
                  </a:cubicBezTo>
                  <a:cubicBezTo>
                    <a:pt x="91" y="18"/>
                    <a:pt x="92" y="17"/>
                    <a:pt x="93" y="16"/>
                  </a:cubicBezTo>
                  <a:cubicBezTo>
                    <a:pt x="93" y="16"/>
                    <a:pt x="93" y="15"/>
                    <a:pt x="94" y="15"/>
                  </a:cubicBezTo>
                  <a:cubicBezTo>
                    <a:pt x="93" y="14"/>
                    <a:pt x="93" y="12"/>
                    <a:pt x="93" y="11"/>
                  </a:cubicBezTo>
                  <a:cubicBezTo>
                    <a:pt x="92" y="12"/>
                    <a:pt x="91" y="13"/>
                    <a:pt x="90" y="13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7" y="15"/>
                    <a:pt x="85" y="17"/>
                    <a:pt x="84" y="17"/>
                  </a:cubicBezTo>
                  <a:cubicBezTo>
                    <a:pt x="83" y="17"/>
                    <a:pt x="83" y="17"/>
                    <a:pt x="83" y="17"/>
                  </a:cubicBezTo>
                  <a:cubicBezTo>
                    <a:pt x="83" y="17"/>
                    <a:pt x="83" y="17"/>
                    <a:pt x="82" y="17"/>
                  </a:cubicBezTo>
                  <a:close/>
                  <a:moveTo>
                    <a:pt x="94" y="19"/>
                  </a:moveTo>
                  <a:cubicBezTo>
                    <a:pt x="93" y="20"/>
                    <a:pt x="92" y="20"/>
                    <a:pt x="91" y="21"/>
                  </a:cubicBezTo>
                  <a:cubicBezTo>
                    <a:pt x="91" y="21"/>
                    <a:pt x="91" y="21"/>
                    <a:pt x="91" y="21"/>
                  </a:cubicBezTo>
                  <a:cubicBezTo>
                    <a:pt x="92" y="21"/>
                    <a:pt x="93" y="21"/>
                    <a:pt x="93" y="21"/>
                  </a:cubicBezTo>
                  <a:cubicBezTo>
                    <a:pt x="94" y="20"/>
                    <a:pt x="94" y="20"/>
                    <a:pt x="94" y="19"/>
                  </a:cubicBezTo>
                  <a:close/>
                  <a:moveTo>
                    <a:pt x="84" y="13"/>
                  </a:moveTo>
                  <a:cubicBezTo>
                    <a:pt x="84" y="14"/>
                    <a:pt x="83" y="14"/>
                    <a:pt x="83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4" y="13"/>
                    <a:pt x="85" y="13"/>
                    <a:pt x="86" y="12"/>
                  </a:cubicBezTo>
                  <a:cubicBezTo>
                    <a:pt x="87" y="12"/>
                    <a:pt x="87" y="12"/>
                    <a:pt x="87" y="11"/>
                  </a:cubicBezTo>
                  <a:cubicBezTo>
                    <a:pt x="89" y="10"/>
                    <a:pt x="91" y="9"/>
                    <a:pt x="93" y="8"/>
                  </a:cubicBezTo>
                  <a:cubicBezTo>
                    <a:pt x="93" y="8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1" y="7"/>
                    <a:pt x="91" y="7"/>
                  </a:cubicBezTo>
                  <a:cubicBezTo>
                    <a:pt x="91" y="8"/>
                    <a:pt x="91" y="8"/>
                    <a:pt x="91" y="8"/>
                  </a:cubicBezTo>
                  <a:cubicBezTo>
                    <a:pt x="90" y="8"/>
                    <a:pt x="89" y="9"/>
                    <a:pt x="88" y="10"/>
                  </a:cubicBezTo>
                  <a:cubicBezTo>
                    <a:pt x="88" y="10"/>
                    <a:pt x="88" y="10"/>
                    <a:pt x="88" y="10"/>
                  </a:cubicBezTo>
                  <a:cubicBezTo>
                    <a:pt x="87" y="10"/>
                    <a:pt x="87" y="11"/>
                    <a:pt x="86" y="11"/>
                  </a:cubicBezTo>
                  <a:cubicBezTo>
                    <a:pt x="86" y="12"/>
                    <a:pt x="85" y="13"/>
                    <a:pt x="84" y="13"/>
                  </a:cubicBezTo>
                  <a:close/>
                  <a:moveTo>
                    <a:pt x="91" y="4"/>
                  </a:moveTo>
                  <a:cubicBezTo>
                    <a:pt x="92" y="4"/>
                    <a:pt x="92" y="5"/>
                    <a:pt x="92" y="5"/>
                  </a:cubicBezTo>
                  <a:cubicBezTo>
                    <a:pt x="92" y="4"/>
                    <a:pt x="92" y="4"/>
                    <a:pt x="92" y="4"/>
                  </a:cubicBezTo>
                  <a:cubicBezTo>
                    <a:pt x="92" y="4"/>
                    <a:pt x="92" y="4"/>
                    <a:pt x="91" y="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lIns="68589" tIns="34295" rIns="68589" bIns="34295"/>
            <a:lstStyle/>
            <a:p>
              <a:endParaRPr lang="zh-CN" altLang="en-US"/>
            </a:p>
          </p:txBody>
        </p:sp>
      </p:grp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794026" y="3109862"/>
            <a:ext cx="10312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观察平行四边形，你能不能猜想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出</a:t>
            </a:r>
            <a:endParaRPr lang="en-US" altLang="zh-CN" sz="36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平行四边形的</a:t>
            </a:r>
            <a:r>
              <a:rPr lang="zh-CN" altLang="en-US" sz="36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对边之间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有什么特殊的关系？</a:t>
            </a:r>
            <a:endParaRPr lang="en-US" altLang="zh-CN" sz="36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36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对角</a:t>
            </a:r>
            <a:r>
              <a:rPr lang="zh-CN" altLang="en-US" sz="36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之间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又有什么特殊的关系？</a:t>
            </a:r>
            <a:endParaRPr lang="en-US" altLang="zh-CN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WordArt 18"/>
          <p:cNvSpPr>
            <a:spLocks noChangeArrowheads="1" noChangeShapeType="1" noTextEdit="1"/>
          </p:cNvSpPr>
          <p:nvPr/>
        </p:nvSpPr>
        <p:spPr bwMode="auto">
          <a:xfrm>
            <a:off x="304800" y="709613"/>
            <a:ext cx="1574800" cy="928687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黑体"/>
                <a:ea typeface="黑体"/>
              </a:rPr>
              <a:t>想一想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637907" y="1123808"/>
            <a:ext cx="6624638" cy="57943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平行四边形的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对边相等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对角相等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11" name="矩形 10"/>
          <p:cNvSpPr/>
          <p:nvPr/>
        </p:nvSpPr>
        <p:spPr>
          <a:xfrm>
            <a:off x="4118635" y="1944888"/>
            <a:ext cx="36631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如何验证？</a:t>
            </a:r>
            <a:endParaRPr lang="zh-CN" alt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2873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26" grpId="0"/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482224"/>
            <a:ext cx="12192000" cy="33855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1000">
                <a:schemeClr val="accent1">
                  <a:lumMod val="45000"/>
                  <a:lumOff val="55000"/>
                </a:schemeClr>
              </a:gs>
              <a:gs pos="86000">
                <a:srgbClr val="0070C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zh-CN" altLang="en-US" sz="1600" b="1" dirty="0">
              <a:solidFill>
                <a:srgbClr val="00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</p:txBody>
      </p: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0" y="-1588"/>
            <a:ext cx="2505075" cy="523875"/>
            <a:chOff x="0" y="-65"/>
            <a:chExt cx="1578" cy="330"/>
          </a:xfrm>
        </p:grpSpPr>
        <p:sp>
          <p:nvSpPr>
            <p:cNvPr id="7" name="Rectangle 33"/>
            <p:cNvSpPr>
              <a:spLocks noChangeArrowheads="1"/>
            </p:cNvSpPr>
            <p:nvPr/>
          </p:nvSpPr>
          <p:spPr bwMode="auto">
            <a:xfrm>
              <a:off x="288" y="-65"/>
              <a:ext cx="1140" cy="330"/>
            </a:xfrm>
            <a:prstGeom prst="rect">
              <a:avLst/>
            </a:prstGeom>
            <a:noFill/>
            <a:ln w="38100" cmpd="dbl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defTabSz="914400">
                <a:buFont typeface="Arial" charset="0"/>
                <a:buNone/>
                <a:defRPr/>
              </a:pPr>
              <a:r>
                <a:rPr lang="zh-CN" altLang="en-US" sz="28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楷体" pitchFamily="49" charset="-122"/>
                  <a:ea typeface="楷体" pitchFamily="49" charset="-122"/>
                </a:rPr>
                <a:t>一起探究</a:t>
              </a:r>
              <a:endPara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endParaRPr>
            </a:p>
          </p:txBody>
        </p:sp>
        <p:sp>
          <p:nvSpPr>
            <p:cNvPr id="8" name="Freeform 9"/>
            <p:cNvSpPr>
              <a:spLocks noEditPoints="1"/>
            </p:cNvSpPr>
            <p:nvPr/>
          </p:nvSpPr>
          <p:spPr bwMode="auto">
            <a:xfrm>
              <a:off x="1240" y="0"/>
              <a:ext cx="338" cy="221"/>
            </a:xfrm>
            <a:custGeom>
              <a:avLst/>
              <a:gdLst>
                <a:gd name="T0" fmla="*/ 2147483647 w 142"/>
                <a:gd name="T1" fmla="*/ 2147483647 h 84"/>
                <a:gd name="T2" fmla="*/ 2147483647 w 142"/>
                <a:gd name="T3" fmla="*/ 2147483647 h 84"/>
                <a:gd name="T4" fmla="*/ 2147483647 w 142"/>
                <a:gd name="T5" fmla="*/ 2147483647 h 84"/>
                <a:gd name="T6" fmla="*/ 2147483647 w 142"/>
                <a:gd name="T7" fmla="*/ 2147483647 h 84"/>
                <a:gd name="T8" fmla="*/ 2147483647 w 142"/>
                <a:gd name="T9" fmla="*/ 2147483647 h 84"/>
                <a:gd name="T10" fmla="*/ 2147483647 w 142"/>
                <a:gd name="T11" fmla="*/ 2147483647 h 84"/>
                <a:gd name="T12" fmla="*/ 2147483647 w 142"/>
                <a:gd name="T13" fmla="*/ 2147483647 h 84"/>
                <a:gd name="T14" fmla="*/ 2147483647 w 142"/>
                <a:gd name="T15" fmla="*/ 2147483647 h 84"/>
                <a:gd name="T16" fmla="*/ 2147483647 w 142"/>
                <a:gd name="T17" fmla="*/ 2147483647 h 84"/>
                <a:gd name="T18" fmla="*/ 2147483647 w 142"/>
                <a:gd name="T19" fmla="*/ 2147483647 h 84"/>
                <a:gd name="T20" fmla="*/ 2147483647 w 142"/>
                <a:gd name="T21" fmla="*/ 2147483647 h 84"/>
                <a:gd name="T22" fmla="*/ 2147483647 w 142"/>
                <a:gd name="T23" fmla="*/ 2147483647 h 84"/>
                <a:gd name="T24" fmla="*/ 2147483647 w 142"/>
                <a:gd name="T25" fmla="*/ 2147483647 h 84"/>
                <a:gd name="T26" fmla="*/ 2147483647 w 142"/>
                <a:gd name="T27" fmla="*/ 2147483647 h 84"/>
                <a:gd name="T28" fmla="*/ 2147483647 w 142"/>
                <a:gd name="T29" fmla="*/ 2147483647 h 84"/>
                <a:gd name="T30" fmla="*/ 2147483647 w 142"/>
                <a:gd name="T31" fmla="*/ 2147483647 h 84"/>
                <a:gd name="T32" fmla="*/ 2147483647 w 142"/>
                <a:gd name="T33" fmla="*/ 2147483647 h 84"/>
                <a:gd name="T34" fmla="*/ 2147483647 w 142"/>
                <a:gd name="T35" fmla="*/ 2147483647 h 84"/>
                <a:gd name="T36" fmla="*/ 2147483647 w 142"/>
                <a:gd name="T37" fmla="*/ 2147483647 h 84"/>
                <a:gd name="T38" fmla="*/ 2147483647 w 142"/>
                <a:gd name="T39" fmla="*/ 2147483647 h 84"/>
                <a:gd name="T40" fmla="*/ 2147483647 w 142"/>
                <a:gd name="T41" fmla="*/ 2147483647 h 84"/>
                <a:gd name="T42" fmla="*/ 2147483647 w 142"/>
                <a:gd name="T43" fmla="*/ 2147483647 h 84"/>
                <a:gd name="T44" fmla="*/ 2147483647 w 142"/>
                <a:gd name="T45" fmla="*/ 2147483647 h 84"/>
                <a:gd name="T46" fmla="*/ 2147483647 w 142"/>
                <a:gd name="T47" fmla="*/ 2147483647 h 84"/>
                <a:gd name="T48" fmla="*/ 2147483647 w 142"/>
                <a:gd name="T49" fmla="*/ 2147483647 h 84"/>
                <a:gd name="T50" fmla="*/ 2147483647 w 142"/>
                <a:gd name="T51" fmla="*/ 2147483647 h 84"/>
                <a:gd name="T52" fmla="*/ 2147483647 w 142"/>
                <a:gd name="T53" fmla="*/ 2147483647 h 84"/>
                <a:gd name="T54" fmla="*/ 2147483647 w 142"/>
                <a:gd name="T55" fmla="*/ 2147483647 h 84"/>
                <a:gd name="T56" fmla="*/ 2147483647 w 142"/>
                <a:gd name="T57" fmla="*/ 2147483647 h 84"/>
                <a:gd name="T58" fmla="*/ 2147483647 w 142"/>
                <a:gd name="T59" fmla="*/ 2147483647 h 84"/>
                <a:gd name="T60" fmla="*/ 2147483647 w 142"/>
                <a:gd name="T61" fmla="*/ 2147483647 h 84"/>
                <a:gd name="T62" fmla="*/ 2147483647 w 142"/>
                <a:gd name="T63" fmla="*/ 2147483647 h 84"/>
                <a:gd name="T64" fmla="*/ 2147483647 w 142"/>
                <a:gd name="T65" fmla="*/ 2147483647 h 84"/>
                <a:gd name="T66" fmla="*/ 2147483647 w 142"/>
                <a:gd name="T67" fmla="*/ 2147483647 h 84"/>
                <a:gd name="T68" fmla="*/ 2147483647 w 142"/>
                <a:gd name="T69" fmla="*/ 2147483647 h 84"/>
                <a:gd name="T70" fmla="*/ 2147483647 w 142"/>
                <a:gd name="T71" fmla="*/ 2147483647 h 84"/>
                <a:gd name="T72" fmla="*/ 2147483647 w 142"/>
                <a:gd name="T73" fmla="*/ 2147483647 h 84"/>
                <a:gd name="T74" fmla="*/ 2147483647 w 142"/>
                <a:gd name="T75" fmla="*/ 2147483647 h 84"/>
                <a:gd name="T76" fmla="*/ 2147483647 w 142"/>
                <a:gd name="T77" fmla="*/ 2147483647 h 84"/>
                <a:gd name="T78" fmla="*/ 2147483647 w 142"/>
                <a:gd name="T79" fmla="*/ 2147483647 h 84"/>
                <a:gd name="T80" fmla="*/ 2147483647 w 142"/>
                <a:gd name="T81" fmla="*/ 2147483647 h 84"/>
                <a:gd name="T82" fmla="*/ 2147483647 w 142"/>
                <a:gd name="T83" fmla="*/ 2147483647 h 84"/>
                <a:gd name="T84" fmla="*/ 2147483647 w 142"/>
                <a:gd name="T85" fmla="*/ 2147483647 h 84"/>
                <a:gd name="T86" fmla="*/ 2147483647 w 142"/>
                <a:gd name="T87" fmla="*/ 2147483647 h 84"/>
                <a:gd name="T88" fmla="*/ 2147483647 w 142"/>
                <a:gd name="T89" fmla="*/ 2147483647 h 84"/>
                <a:gd name="T90" fmla="*/ 2147483647 w 142"/>
                <a:gd name="T91" fmla="*/ 2147483647 h 84"/>
                <a:gd name="T92" fmla="*/ 2147483647 w 142"/>
                <a:gd name="T93" fmla="*/ 2147483647 h 84"/>
                <a:gd name="T94" fmla="*/ 2147483647 w 142"/>
                <a:gd name="T95" fmla="*/ 2147483647 h 84"/>
                <a:gd name="T96" fmla="*/ 2147483647 w 142"/>
                <a:gd name="T97" fmla="*/ 2147483647 h 84"/>
                <a:gd name="T98" fmla="*/ 2147483647 w 142"/>
                <a:gd name="T99" fmla="*/ 2147483647 h 84"/>
                <a:gd name="T100" fmla="*/ 2147483647 w 142"/>
                <a:gd name="T101" fmla="*/ 2147483647 h 84"/>
                <a:gd name="T102" fmla="*/ 2147483647 w 142"/>
                <a:gd name="T103" fmla="*/ 2147483647 h 84"/>
                <a:gd name="T104" fmla="*/ 2147483647 w 142"/>
                <a:gd name="T105" fmla="*/ 2147483647 h 8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42"/>
                <a:gd name="T160" fmla="*/ 0 h 84"/>
                <a:gd name="T161" fmla="*/ 142 w 142"/>
                <a:gd name="T162" fmla="*/ 84 h 8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42" h="84">
                  <a:moveTo>
                    <a:pt x="87" y="84"/>
                  </a:moveTo>
                  <a:cubicBezTo>
                    <a:pt x="86" y="84"/>
                    <a:pt x="86" y="84"/>
                    <a:pt x="85" y="83"/>
                  </a:cubicBezTo>
                  <a:cubicBezTo>
                    <a:pt x="85" y="83"/>
                    <a:pt x="85" y="82"/>
                    <a:pt x="85" y="82"/>
                  </a:cubicBezTo>
                  <a:cubicBezTo>
                    <a:pt x="85" y="81"/>
                    <a:pt x="85" y="81"/>
                    <a:pt x="85" y="81"/>
                  </a:cubicBezTo>
                  <a:cubicBezTo>
                    <a:pt x="84" y="80"/>
                    <a:pt x="83" y="79"/>
                    <a:pt x="83" y="78"/>
                  </a:cubicBezTo>
                  <a:cubicBezTo>
                    <a:pt x="82" y="75"/>
                    <a:pt x="82" y="72"/>
                    <a:pt x="81" y="70"/>
                  </a:cubicBezTo>
                  <a:cubicBezTo>
                    <a:pt x="81" y="67"/>
                    <a:pt x="81" y="64"/>
                    <a:pt x="81" y="62"/>
                  </a:cubicBezTo>
                  <a:cubicBezTo>
                    <a:pt x="81" y="61"/>
                    <a:pt x="81" y="61"/>
                    <a:pt x="81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60"/>
                    <a:pt x="81" y="60"/>
                    <a:pt x="80" y="60"/>
                  </a:cubicBezTo>
                  <a:cubicBezTo>
                    <a:pt x="80" y="60"/>
                    <a:pt x="80" y="60"/>
                    <a:pt x="79" y="60"/>
                  </a:cubicBezTo>
                  <a:cubicBezTo>
                    <a:pt x="79" y="60"/>
                    <a:pt x="79" y="60"/>
                    <a:pt x="79" y="60"/>
                  </a:cubicBezTo>
                  <a:cubicBezTo>
                    <a:pt x="74" y="61"/>
                    <a:pt x="69" y="61"/>
                    <a:pt x="64" y="61"/>
                  </a:cubicBezTo>
                  <a:cubicBezTo>
                    <a:pt x="62" y="62"/>
                    <a:pt x="61" y="62"/>
                    <a:pt x="59" y="62"/>
                  </a:cubicBezTo>
                  <a:cubicBezTo>
                    <a:pt x="56" y="62"/>
                    <a:pt x="53" y="61"/>
                    <a:pt x="50" y="61"/>
                  </a:cubicBezTo>
                  <a:cubicBezTo>
                    <a:pt x="48" y="61"/>
                    <a:pt x="46" y="61"/>
                    <a:pt x="44" y="61"/>
                  </a:cubicBezTo>
                  <a:cubicBezTo>
                    <a:pt x="43" y="61"/>
                    <a:pt x="42" y="61"/>
                    <a:pt x="41" y="61"/>
                  </a:cubicBezTo>
                  <a:cubicBezTo>
                    <a:pt x="39" y="61"/>
                    <a:pt x="36" y="61"/>
                    <a:pt x="33" y="61"/>
                  </a:cubicBezTo>
                  <a:cubicBezTo>
                    <a:pt x="31" y="61"/>
                    <a:pt x="28" y="61"/>
                    <a:pt x="25" y="61"/>
                  </a:cubicBezTo>
                  <a:cubicBezTo>
                    <a:pt x="25" y="61"/>
                    <a:pt x="24" y="61"/>
                    <a:pt x="24" y="61"/>
                  </a:cubicBezTo>
                  <a:cubicBezTo>
                    <a:pt x="24" y="62"/>
                    <a:pt x="23" y="62"/>
                    <a:pt x="23" y="63"/>
                  </a:cubicBezTo>
                  <a:cubicBezTo>
                    <a:pt x="23" y="63"/>
                    <a:pt x="22" y="63"/>
                    <a:pt x="22" y="63"/>
                  </a:cubicBezTo>
                  <a:cubicBezTo>
                    <a:pt x="22" y="63"/>
                    <a:pt x="21" y="63"/>
                    <a:pt x="21" y="62"/>
                  </a:cubicBezTo>
                  <a:cubicBezTo>
                    <a:pt x="21" y="62"/>
                    <a:pt x="21" y="62"/>
                    <a:pt x="21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9" y="62"/>
                    <a:pt x="19" y="62"/>
                    <a:pt x="18" y="62"/>
                  </a:cubicBezTo>
                  <a:cubicBezTo>
                    <a:pt x="18" y="62"/>
                    <a:pt x="18" y="62"/>
                    <a:pt x="18" y="62"/>
                  </a:cubicBezTo>
                  <a:cubicBezTo>
                    <a:pt x="17" y="62"/>
                    <a:pt x="17" y="62"/>
                    <a:pt x="17" y="61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15" y="61"/>
                    <a:pt x="13" y="61"/>
                    <a:pt x="12" y="61"/>
                  </a:cubicBezTo>
                  <a:cubicBezTo>
                    <a:pt x="11" y="61"/>
                    <a:pt x="11" y="61"/>
                    <a:pt x="11" y="61"/>
                  </a:cubicBezTo>
                  <a:cubicBezTo>
                    <a:pt x="11" y="61"/>
                    <a:pt x="10" y="62"/>
                    <a:pt x="10" y="62"/>
                  </a:cubicBezTo>
                  <a:cubicBezTo>
                    <a:pt x="10" y="62"/>
                    <a:pt x="10" y="62"/>
                    <a:pt x="9" y="62"/>
                  </a:cubicBezTo>
                  <a:cubicBezTo>
                    <a:pt x="9" y="62"/>
                    <a:pt x="9" y="62"/>
                    <a:pt x="8" y="62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7" y="61"/>
                    <a:pt x="6" y="61"/>
                    <a:pt x="5" y="61"/>
                  </a:cubicBezTo>
                  <a:cubicBezTo>
                    <a:pt x="5" y="61"/>
                    <a:pt x="5" y="61"/>
                    <a:pt x="5" y="61"/>
                  </a:cubicBezTo>
                  <a:cubicBezTo>
                    <a:pt x="5" y="61"/>
                    <a:pt x="4" y="61"/>
                    <a:pt x="4" y="61"/>
                  </a:cubicBezTo>
                  <a:cubicBezTo>
                    <a:pt x="4" y="61"/>
                    <a:pt x="4" y="61"/>
                    <a:pt x="3" y="61"/>
                  </a:cubicBezTo>
                  <a:cubicBezTo>
                    <a:pt x="3" y="61"/>
                    <a:pt x="3" y="61"/>
                    <a:pt x="2" y="60"/>
                  </a:cubicBezTo>
                  <a:cubicBezTo>
                    <a:pt x="2" y="60"/>
                    <a:pt x="2" y="60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0" y="52"/>
                    <a:pt x="0" y="45"/>
                    <a:pt x="1" y="39"/>
                  </a:cubicBezTo>
                  <a:cubicBezTo>
                    <a:pt x="1" y="35"/>
                    <a:pt x="3" y="33"/>
                    <a:pt x="5" y="30"/>
                  </a:cubicBezTo>
                  <a:cubicBezTo>
                    <a:pt x="7" y="28"/>
                    <a:pt x="10" y="25"/>
                    <a:pt x="13" y="24"/>
                  </a:cubicBezTo>
                  <a:cubicBezTo>
                    <a:pt x="13" y="24"/>
                    <a:pt x="14" y="24"/>
                    <a:pt x="14" y="24"/>
                  </a:cubicBezTo>
                  <a:cubicBezTo>
                    <a:pt x="14" y="24"/>
                    <a:pt x="14" y="24"/>
                    <a:pt x="15" y="24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9" y="23"/>
                    <a:pt x="23" y="23"/>
                    <a:pt x="27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32" y="23"/>
                    <a:pt x="35" y="23"/>
                    <a:pt x="38" y="23"/>
                  </a:cubicBezTo>
                  <a:cubicBezTo>
                    <a:pt x="40" y="23"/>
                    <a:pt x="42" y="23"/>
                    <a:pt x="44" y="23"/>
                  </a:cubicBezTo>
                  <a:cubicBezTo>
                    <a:pt x="46" y="23"/>
                    <a:pt x="48" y="23"/>
                    <a:pt x="50" y="23"/>
                  </a:cubicBezTo>
                  <a:cubicBezTo>
                    <a:pt x="51" y="23"/>
                    <a:pt x="51" y="23"/>
                    <a:pt x="52" y="23"/>
                  </a:cubicBezTo>
                  <a:cubicBezTo>
                    <a:pt x="56" y="23"/>
                    <a:pt x="59" y="23"/>
                    <a:pt x="63" y="23"/>
                  </a:cubicBezTo>
                  <a:cubicBezTo>
                    <a:pt x="66" y="22"/>
                    <a:pt x="70" y="22"/>
                    <a:pt x="74" y="22"/>
                  </a:cubicBezTo>
                  <a:cubicBezTo>
                    <a:pt x="75" y="22"/>
                    <a:pt x="77" y="22"/>
                    <a:pt x="79" y="22"/>
                  </a:cubicBezTo>
                  <a:cubicBezTo>
                    <a:pt x="79" y="18"/>
                    <a:pt x="79" y="15"/>
                    <a:pt x="81" y="11"/>
                  </a:cubicBezTo>
                  <a:cubicBezTo>
                    <a:pt x="81" y="9"/>
                    <a:pt x="83" y="8"/>
                    <a:pt x="84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7" y="4"/>
                    <a:pt x="89" y="2"/>
                    <a:pt x="92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92" y="0"/>
                    <a:pt x="93" y="0"/>
                    <a:pt x="93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101" y="3"/>
                    <a:pt x="108" y="8"/>
                    <a:pt x="114" y="12"/>
                  </a:cubicBezTo>
                  <a:cubicBezTo>
                    <a:pt x="115" y="13"/>
                    <a:pt x="116" y="13"/>
                    <a:pt x="116" y="14"/>
                  </a:cubicBezTo>
                  <a:cubicBezTo>
                    <a:pt x="122" y="18"/>
                    <a:pt x="128" y="22"/>
                    <a:pt x="134" y="26"/>
                  </a:cubicBezTo>
                  <a:cubicBezTo>
                    <a:pt x="136" y="27"/>
                    <a:pt x="139" y="29"/>
                    <a:pt x="141" y="31"/>
                  </a:cubicBezTo>
                  <a:cubicBezTo>
                    <a:pt x="142" y="31"/>
                    <a:pt x="142" y="32"/>
                    <a:pt x="142" y="32"/>
                  </a:cubicBezTo>
                  <a:cubicBezTo>
                    <a:pt x="142" y="33"/>
                    <a:pt x="142" y="33"/>
                    <a:pt x="142" y="34"/>
                  </a:cubicBezTo>
                  <a:cubicBezTo>
                    <a:pt x="137" y="40"/>
                    <a:pt x="131" y="45"/>
                    <a:pt x="125" y="51"/>
                  </a:cubicBezTo>
                  <a:cubicBezTo>
                    <a:pt x="124" y="52"/>
                    <a:pt x="122" y="53"/>
                    <a:pt x="121" y="55"/>
                  </a:cubicBezTo>
                  <a:cubicBezTo>
                    <a:pt x="119" y="57"/>
                    <a:pt x="117" y="59"/>
                    <a:pt x="115" y="60"/>
                  </a:cubicBezTo>
                  <a:cubicBezTo>
                    <a:pt x="110" y="65"/>
                    <a:pt x="105" y="70"/>
                    <a:pt x="100" y="74"/>
                  </a:cubicBezTo>
                  <a:cubicBezTo>
                    <a:pt x="100" y="75"/>
                    <a:pt x="99" y="75"/>
                    <a:pt x="99" y="75"/>
                  </a:cubicBezTo>
                  <a:cubicBezTo>
                    <a:pt x="98" y="76"/>
                    <a:pt x="97" y="77"/>
                    <a:pt x="95" y="78"/>
                  </a:cubicBezTo>
                  <a:cubicBezTo>
                    <a:pt x="95" y="78"/>
                    <a:pt x="95" y="78"/>
                    <a:pt x="94" y="79"/>
                  </a:cubicBezTo>
                  <a:cubicBezTo>
                    <a:pt x="92" y="81"/>
                    <a:pt x="90" y="82"/>
                    <a:pt x="88" y="84"/>
                  </a:cubicBezTo>
                  <a:cubicBezTo>
                    <a:pt x="87" y="84"/>
                    <a:pt x="87" y="84"/>
                    <a:pt x="87" y="84"/>
                  </a:cubicBezTo>
                  <a:close/>
                  <a:moveTo>
                    <a:pt x="84" y="66"/>
                  </a:moveTo>
                  <a:cubicBezTo>
                    <a:pt x="84" y="67"/>
                    <a:pt x="84" y="68"/>
                    <a:pt x="84" y="69"/>
                  </a:cubicBezTo>
                  <a:cubicBezTo>
                    <a:pt x="84" y="69"/>
                    <a:pt x="84" y="69"/>
                    <a:pt x="84" y="69"/>
                  </a:cubicBezTo>
                  <a:cubicBezTo>
                    <a:pt x="85" y="72"/>
                    <a:pt x="86" y="77"/>
                    <a:pt x="88" y="79"/>
                  </a:cubicBezTo>
                  <a:cubicBezTo>
                    <a:pt x="89" y="79"/>
                    <a:pt x="90" y="78"/>
                    <a:pt x="92" y="76"/>
                  </a:cubicBezTo>
                  <a:cubicBezTo>
                    <a:pt x="92" y="76"/>
                    <a:pt x="93" y="76"/>
                    <a:pt x="93" y="75"/>
                  </a:cubicBezTo>
                  <a:cubicBezTo>
                    <a:pt x="94" y="74"/>
                    <a:pt x="96" y="73"/>
                    <a:pt x="97" y="73"/>
                  </a:cubicBezTo>
                  <a:cubicBezTo>
                    <a:pt x="97" y="72"/>
                    <a:pt x="96" y="71"/>
                    <a:pt x="96" y="70"/>
                  </a:cubicBezTo>
                  <a:cubicBezTo>
                    <a:pt x="96" y="70"/>
                    <a:pt x="96" y="70"/>
                    <a:pt x="96" y="70"/>
                  </a:cubicBezTo>
                  <a:cubicBezTo>
                    <a:pt x="95" y="71"/>
                    <a:pt x="94" y="72"/>
                    <a:pt x="93" y="72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2" y="74"/>
                    <a:pt x="91" y="74"/>
                    <a:pt x="90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90" y="75"/>
                    <a:pt x="90" y="74"/>
                    <a:pt x="89" y="74"/>
                  </a:cubicBezTo>
                  <a:cubicBezTo>
                    <a:pt x="89" y="74"/>
                    <a:pt x="89" y="74"/>
                    <a:pt x="89" y="73"/>
                  </a:cubicBezTo>
                  <a:cubicBezTo>
                    <a:pt x="89" y="72"/>
                    <a:pt x="90" y="71"/>
                    <a:pt x="91" y="70"/>
                  </a:cubicBezTo>
                  <a:cubicBezTo>
                    <a:pt x="92" y="70"/>
                    <a:pt x="92" y="70"/>
                    <a:pt x="92" y="70"/>
                  </a:cubicBezTo>
                  <a:cubicBezTo>
                    <a:pt x="92" y="69"/>
                    <a:pt x="92" y="69"/>
                    <a:pt x="93" y="69"/>
                  </a:cubicBezTo>
                  <a:cubicBezTo>
                    <a:pt x="95" y="67"/>
                    <a:pt x="95" y="66"/>
                    <a:pt x="95" y="66"/>
                  </a:cubicBezTo>
                  <a:cubicBezTo>
                    <a:pt x="95" y="66"/>
                    <a:pt x="95" y="66"/>
                    <a:pt x="95" y="66"/>
                  </a:cubicBezTo>
                  <a:cubicBezTo>
                    <a:pt x="95" y="63"/>
                    <a:pt x="94" y="60"/>
                    <a:pt x="94" y="56"/>
                  </a:cubicBezTo>
                  <a:cubicBezTo>
                    <a:pt x="92" y="58"/>
                    <a:pt x="90" y="60"/>
                    <a:pt x="89" y="61"/>
                  </a:cubicBezTo>
                  <a:cubicBezTo>
                    <a:pt x="88" y="62"/>
                    <a:pt x="87" y="63"/>
                    <a:pt x="87" y="63"/>
                  </a:cubicBezTo>
                  <a:cubicBezTo>
                    <a:pt x="86" y="64"/>
                    <a:pt x="85" y="65"/>
                    <a:pt x="84" y="66"/>
                  </a:cubicBezTo>
                  <a:close/>
                  <a:moveTo>
                    <a:pt x="97" y="50"/>
                  </a:moveTo>
                  <a:cubicBezTo>
                    <a:pt x="97" y="57"/>
                    <a:pt x="98" y="63"/>
                    <a:pt x="100" y="70"/>
                  </a:cubicBezTo>
                  <a:cubicBezTo>
                    <a:pt x="104" y="66"/>
                    <a:pt x="109" y="62"/>
                    <a:pt x="113" y="58"/>
                  </a:cubicBezTo>
                  <a:cubicBezTo>
                    <a:pt x="115" y="56"/>
                    <a:pt x="117" y="54"/>
                    <a:pt x="119" y="52"/>
                  </a:cubicBezTo>
                  <a:cubicBezTo>
                    <a:pt x="120" y="50"/>
                    <a:pt x="122" y="49"/>
                    <a:pt x="123" y="48"/>
                  </a:cubicBezTo>
                  <a:cubicBezTo>
                    <a:pt x="128" y="43"/>
                    <a:pt x="134" y="38"/>
                    <a:pt x="138" y="33"/>
                  </a:cubicBezTo>
                  <a:cubicBezTo>
                    <a:pt x="136" y="31"/>
                    <a:pt x="136" y="31"/>
                    <a:pt x="136" y="31"/>
                  </a:cubicBezTo>
                  <a:cubicBezTo>
                    <a:pt x="129" y="27"/>
                    <a:pt x="122" y="22"/>
                    <a:pt x="115" y="17"/>
                  </a:cubicBezTo>
                  <a:cubicBezTo>
                    <a:pt x="114" y="16"/>
                    <a:pt x="113" y="16"/>
                    <a:pt x="112" y="15"/>
                  </a:cubicBezTo>
                  <a:cubicBezTo>
                    <a:pt x="107" y="11"/>
                    <a:pt x="101" y="7"/>
                    <a:pt x="95" y="4"/>
                  </a:cubicBezTo>
                  <a:cubicBezTo>
                    <a:pt x="96" y="5"/>
                    <a:pt x="96" y="6"/>
                    <a:pt x="96" y="7"/>
                  </a:cubicBezTo>
                  <a:cubicBezTo>
                    <a:pt x="97" y="12"/>
                    <a:pt x="98" y="17"/>
                    <a:pt x="96" y="22"/>
                  </a:cubicBezTo>
                  <a:cubicBezTo>
                    <a:pt x="97" y="22"/>
                    <a:pt x="97" y="23"/>
                    <a:pt x="96" y="23"/>
                  </a:cubicBezTo>
                  <a:cubicBezTo>
                    <a:pt x="96" y="24"/>
                    <a:pt x="96" y="24"/>
                    <a:pt x="95" y="24"/>
                  </a:cubicBezTo>
                  <a:cubicBezTo>
                    <a:pt x="89" y="25"/>
                    <a:pt x="83" y="26"/>
                    <a:pt x="76" y="26"/>
                  </a:cubicBezTo>
                  <a:cubicBezTo>
                    <a:pt x="72" y="26"/>
                    <a:pt x="69" y="26"/>
                    <a:pt x="65" y="26"/>
                  </a:cubicBezTo>
                  <a:cubicBezTo>
                    <a:pt x="62" y="26"/>
                    <a:pt x="58" y="26"/>
                    <a:pt x="55" y="26"/>
                  </a:cubicBezTo>
                  <a:cubicBezTo>
                    <a:pt x="54" y="26"/>
                    <a:pt x="53" y="26"/>
                    <a:pt x="52" y="26"/>
                  </a:cubicBezTo>
                  <a:cubicBezTo>
                    <a:pt x="49" y="26"/>
                    <a:pt x="46" y="26"/>
                    <a:pt x="43" y="26"/>
                  </a:cubicBezTo>
                  <a:cubicBezTo>
                    <a:pt x="40" y="26"/>
                    <a:pt x="37" y="26"/>
                    <a:pt x="34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0" y="26"/>
                    <a:pt x="27" y="26"/>
                    <a:pt x="24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7"/>
                    <a:pt x="17" y="27"/>
                    <a:pt x="14" y="28"/>
                  </a:cubicBezTo>
                  <a:cubicBezTo>
                    <a:pt x="14" y="28"/>
                    <a:pt x="14" y="29"/>
                    <a:pt x="14" y="29"/>
                  </a:cubicBezTo>
                  <a:cubicBezTo>
                    <a:pt x="12" y="32"/>
                    <a:pt x="12" y="36"/>
                    <a:pt x="12" y="39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1"/>
                  </a:cubicBezTo>
                  <a:cubicBezTo>
                    <a:pt x="11" y="45"/>
                    <a:pt x="11" y="49"/>
                    <a:pt x="14" y="49"/>
                  </a:cubicBezTo>
                  <a:cubicBezTo>
                    <a:pt x="15" y="50"/>
                    <a:pt x="16" y="50"/>
                    <a:pt x="18" y="50"/>
                  </a:cubicBezTo>
                  <a:cubicBezTo>
                    <a:pt x="19" y="50"/>
                    <a:pt x="20" y="50"/>
                    <a:pt x="22" y="50"/>
                  </a:cubicBezTo>
                  <a:cubicBezTo>
                    <a:pt x="22" y="50"/>
                    <a:pt x="23" y="49"/>
                    <a:pt x="24" y="49"/>
                  </a:cubicBezTo>
                  <a:cubicBezTo>
                    <a:pt x="26" y="49"/>
                    <a:pt x="29" y="49"/>
                    <a:pt x="31" y="49"/>
                  </a:cubicBezTo>
                  <a:cubicBezTo>
                    <a:pt x="33" y="49"/>
                    <a:pt x="36" y="49"/>
                    <a:pt x="38" y="49"/>
                  </a:cubicBezTo>
                  <a:cubicBezTo>
                    <a:pt x="40" y="49"/>
                    <a:pt x="43" y="49"/>
                    <a:pt x="45" y="49"/>
                  </a:cubicBezTo>
                  <a:cubicBezTo>
                    <a:pt x="46" y="48"/>
                    <a:pt x="46" y="48"/>
                    <a:pt x="47" y="47"/>
                  </a:cubicBezTo>
                  <a:cubicBezTo>
                    <a:pt x="47" y="47"/>
                    <a:pt x="47" y="47"/>
                    <a:pt x="48" y="47"/>
                  </a:cubicBezTo>
                  <a:cubicBezTo>
                    <a:pt x="48" y="47"/>
                    <a:pt x="49" y="47"/>
                    <a:pt x="49" y="48"/>
                  </a:cubicBezTo>
                  <a:cubicBezTo>
                    <a:pt x="49" y="48"/>
                    <a:pt x="49" y="48"/>
                    <a:pt x="49" y="48"/>
                  </a:cubicBezTo>
                  <a:cubicBezTo>
                    <a:pt x="53" y="48"/>
                    <a:pt x="57" y="48"/>
                    <a:pt x="61" y="47"/>
                  </a:cubicBezTo>
                  <a:cubicBezTo>
                    <a:pt x="63" y="47"/>
                    <a:pt x="66" y="47"/>
                    <a:pt x="68" y="47"/>
                  </a:cubicBezTo>
                  <a:cubicBezTo>
                    <a:pt x="72" y="46"/>
                    <a:pt x="76" y="46"/>
                    <a:pt x="82" y="45"/>
                  </a:cubicBezTo>
                  <a:cubicBezTo>
                    <a:pt x="83" y="45"/>
                    <a:pt x="84" y="45"/>
                    <a:pt x="85" y="45"/>
                  </a:cubicBezTo>
                  <a:cubicBezTo>
                    <a:pt x="87" y="44"/>
                    <a:pt x="90" y="44"/>
                    <a:pt x="92" y="44"/>
                  </a:cubicBezTo>
                  <a:cubicBezTo>
                    <a:pt x="93" y="43"/>
                    <a:pt x="94" y="43"/>
                    <a:pt x="94" y="43"/>
                  </a:cubicBezTo>
                  <a:cubicBezTo>
                    <a:pt x="94" y="43"/>
                    <a:pt x="95" y="43"/>
                    <a:pt x="95" y="43"/>
                  </a:cubicBezTo>
                  <a:cubicBezTo>
                    <a:pt x="96" y="43"/>
                    <a:pt x="97" y="43"/>
                    <a:pt x="97" y="44"/>
                  </a:cubicBezTo>
                  <a:cubicBezTo>
                    <a:pt x="97" y="45"/>
                    <a:pt x="97" y="47"/>
                    <a:pt x="97" y="48"/>
                  </a:cubicBezTo>
                  <a:cubicBezTo>
                    <a:pt x="97" y="48"/>
                    <a:pt x="98" y="48"/>
                    <a:pt x="98" y="49"/>
                  </a:cubicBezTo>
                  <a:cubicBezTo>
                    <a:pt x="98" y="49"/>
                    <a:pt x="98" y="50"/>
                    <a:pt x="97" y="50"/>
                  </a:cubicBezTo>
                  <a:cubicBezTo>
                    <a:pt x="97" y="50"/>
                    <a:pt x="97" y="50"/>
                    <a:pt x="97" y="50"/>
                  </a:cubicBezTo>
                  <a:close/>
                  <a:moveTo>
                    <a:pt x="61" y="58"/>
                  </a:moveTo>
                  <a:cubicBezTo>
                    <a:pt x="61" y="58"/>
                    <a:pt x="62" y="58"/>
                    <a:pt x="62" y="58"/>
                  </a:cubicBezTo>
                  <a:cubicBezTo>
                    <a:pt x="62" y="58"/>
                    <a:pt x="63" y="58"/>
                    <a:pt x="63" y="58"/>
                  </a:cubicBezTo>
                  <a:cubicBezTo>
                    <a:pt x="63" y="58"/>
                    <a:pt x="63" y="58"/>
                    <a:pt x="63" y="57"/>
                  </a:cubicBezTo>
                  <a:cubicBezTo>
                    <a:pt x="64" y="56"/>
                    <a:pt x="64" y="55"/>
                    <a:pt x="65" y="55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55"/>
                    <a:pt x="65" y="55"/>
                    <a:pt x="64" y="55"/>
                  </a:cubicBezTo>
                  <a:cubicBezTo>
                    <a:pt x="63" y="56"/>
                    <a:pt x="62" y="57"/>
                    <a:pt x="61" y="57"/>
                  </a:cubicBezTo>
                  <a:cubicBezTo>
                    <a:pt x="61" y="58"/>
                    <a:pt x="60" y="58"/>
                    <a:pt x="60" y="58"/>
                  </a:cubicBezTo>
                  <a:cubicBezTo>
                    <a:pt x="60" y="58"/>
                    <a:pt x="60" y="58"/>
                    <a:pt x="61" y="58"/>
                  </a:cubicBezTo>
                  <a:close/>
                  <a:moveTo>
                    <a:pt x="53" y="58"/>
                  </a:moveTo>
                  <a:cubicBezTo>
                    <a:pt x="54" y="58"/>
                    <a:pt x="55" y="58"/>
                    <a:pt x="55" y="58"/>
                  </a:cubicBezTo>
                  <a:cubicBezTo>
                    <a:pt x="56" y="57"/>
                    <a:pt x="58" y="56"/>
                    <a:pt x="59" y="55"/>
                  </a:cubicBezTo>
                  <a:cubicBezTo>
                    <a:pt x="60" y="55"/>
                    <a:pt x="60" y="55"/>
                    <a:pt x="60" y="54"/>
                  </a:cubicBezTo>
                  <a:cubicBezTo>
                    <a:pt x="62" y="53"/>
                    <a:pt x="63" y="53"/>
                    <a:pt x="64" y="52"/>
                  </a:cubicBezTo>
                  <a:cubicBezTo>
                    <a:pt x="64" y="52"/>
                    <a:pt x="64" y="52"/>
                    <a:pt x="64" y="51"/>
                  </a:cubicBezTo>
                  <a:cubicBezTo>
                    <a:pt x="65" y="51"/>
                    <a:pt x="66" y="51"/>
                    <a:pt x="66" y="50"/>
                  </a:cubicBezTo>
                  <a:cubicBezTo>
                    <a:pt x="65" y="50"/>
                    <a:pt x="62" y="51"/>
                    <a:pt x="62" y="51"/>
                  </a:cubicBezTo>
                  <a:cubicBezTo>
                    <a:pt x="62" y="51"/>
                    <a:pt x="62" y="51"/>
                    <a:pt x="62" y="51"/>
                  </a:cubicBezTo>
                  <a:cubicBezTo>
                    <a:pt x="60" y="53"/>
                    <a:pt x="58" y="55"/>
                    <a:pt x="56" y="56"/>
                  </a:cubicBezTo>
                  <a:cubicBezTo>
                    <a:pt x="55" y="57"/>
                    <a:pt x="54" y="57"/>
                    <a:pt x="54" y="58"/>
                  </a:cubicBezTo>
                  <a:cubicBezTo>
                    <a:pt x="54" y="58"/>
                    <a:pt x="54" y="58"/>
                    <a:pt x="53" y="58"/>
                  </a:cubicBezTo>
                  <a:close/>
                  <a:moveTo>
                    <a:pt x="32" y="53"/>
                  </a:moveTo>
                  <a:cubicBezTo>
                    <a:pt x="31" y="54"/>
                    <a:pt x="30" y="56"/>
                    <a:pt x="28" y="57"/>
                  </a:cubicBezTo>
                  <a:cubicBezTo>
                    <a:pt x="28" y="58"/>
                    <a:pt x="28" y="58"/>
                    <a:pt x="27" y="58"/>
                  </a:cubicBezTo>
                  <a:cubicBezTo>
                    <a:pt x="28" y="58"/>
                    <a:pt x="29" y="58"/>
                    <a:pt x="30" y="58"/>
                  </a:cubicBezTo>
                  <a:cubicBezTo>
                    <a:pt x="31" y="57"/>
                    <a:pt x="32" y="56"/>
                    <a:pt x="33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5" y="54"/>
                    <a:pt x="37" y="53"/>
                    <a:pt x="38" y="53"/>
                  </a:cubicBezTo>
                  <a:cubicBezTo>
                    <a:pt x="36" y="53"/>
                    <a:pt x="34" y="53"/>
                    <a:pt x="32" y="53"/>
                  </a:cubicBezTo>
                  <a:close/>
                  <a:moveTo>
                    <a:pt x="49" y="58"/>
                  </a:moveTo>
                  <a:cubicBezTo>
                    <a:pt x="50" y="57"/>
                    <a:pt x="51" y="56"/>
                    <a:pt x="52" y="55"/>
                  </a:cubicBezTo>
                  <a:cubicBezTo>
                    <a:pt x="52" y="55"/>
                    <a:pt x="53" y="55"/>
                    <a:pt x="53" y="55"/>
                  </a:cubicBezTo>
                  <a:cubicBezTo>
                    <a:pt x="53" y="54"/>
                    <a:pt x="54" y="54"/>
                    <a:pt x="54" y="54"/>
                  </a:cubicBezTo>
                  <a:cubicBezTo>
                    <a:pt x="56" y="53"/>
                    <a:pt x="57" y="52"/>
                    <a:pt x="58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6" y="53"/>
                    <a:pt x="53" y="54"/>
                    <a:pt x="51" y="55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50" y="56"/>
                    <a:pt x="49" y="57"/>
                    <a:pt x="48" y="57"/>
                  </a:cubicBezTo>
                  <a:cubicBezTo>
                    <a:pt x="47" y="58"/>
                    <a:pt x="47" y="58"/>
                    <a:pt x="47" y="58"/>
                  </a:cubicBezTo>
                  <a:cubicBezTo>
                    <a:pt x="48" y="58"/>
                    <a:pt x="48" y="58"/>
                    <a:pt x="49" y="58"/>
                  </a:cubicBezTo>
                  <a:close/>
                  <a:moveTo>
                    <a:pt x="15" y="58"/>
                  </a:moveTo>
                  <a:cubicBezTo>
                    <a:pt x="16" y="58"/>
                    <a:pt x="17" y="58"/>
                    <a:pt x="18" y="58"/>
                  </a:cubicBezTo>
                  <a:cubicBezTo>
                    <a:pt x="19" y="57"/>
                    <a:pt x="19" y="57"/>
                    <a:pt x="20" y="56"/>
                  </a:cubicBezTo>
                  <a:cubicBezTo>
                    <a:pt x="20" y="56"/>
                    <a:pt x="20" y="56"/>
                    <a:pt x="21" y="56"/>
                  </a:cubicBezTo>
                  <a:cubicBezTo>
                    <a:pt x="22" y="55"/>
                    <a:pt x="23" y="54"/>
                    <a:pt x="24" y="53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1" y="53"/>
                    <a:pt x="20" y="53"/>
                    <a:pt x="20" y="53"/>
                  </a:cubicBezTo>
                  <a:cubicBezTo>
                    <a:pt x="18" y="55"/>
                    <a:pt x="17" y="56"/>
                    <a:pt x="15" y="57"/>
                  </a:cubicBezTo>
                  <a:cubicBezTo>
                    <a:pt x="15" y="57"/>
                    <a:pt x="15" y="58"/>
                    <a:pt x="15" y="58"/>
                  </a:cubicBezTo>
                  <a:close/>
                  <a:moveTo>
                    <a:pt x="12" y="52"/>
                  </a:moveTo>
                  <a:cubicBezTo>
                    <a:pt x="11" y="53"/>
                    <a:pt x="11" y="54"/>
                    <a:pt x="10" y="55"/>
                  </a:cubicBezTo>
                  <a:cubicBezTo>
                    <a:pt x="10" y="55"/>
                    <a:pt x="9" y="55"/>
                    <a:pt x="9" y="56"/>
                  </a:cubicBezTo>
                  <a:cubicBezTo>
                    <a:pt x="8" y="56"/>
                    <a:pt x="8" y="57"/>
                    <a:pt x="8" y="57"/>
                  </a:cubicBezTo>
                  <a:cubicBezTo>
                    <a:pt x="8" y="57"/>
                    <a:pt x="7" y="58"/>
                    <a:pt x="7" y="58"/>
                  </a:cubicBezTo>
                  <a:cubicBezTo>
                    <a:pt x="8" y="58"/>
                    <a:pt x="9" y="58"/>
                    <a:pt x="10" y="58"/>
                  </a:cubicBezTo>
                  <a:cubicBezTo>
                    <a:pt x="12" y="56"/>
                    <a:pt x="14" y="55"/>
                    <a:pt x="16" y="53"/>
                  </a:cubicBezTo>
                  <a:cubicBezTo>
                    <a:pt x="15" y="53"/>
                    <a:pt x="13" y="53"/>
                    <a:pt x="12" y="52"/>
                  </a:cubicBezTo>
                  <a:close/>
                  <a:moveTo>
                    <a:pt x="41" y="58"/>
                  </a:moveTo>
                  <a:cubicBezTo>
                    <a:pt x="42" y="58"/>
                    <a:pt x="42" y="58"/>
                    <a:pt x="43" y="58"/>
                  </a:cubicBezTo>
                  <a:cubicBezTo>
                    <a:pt x="43" y="58"/>
                    <a:pt x="43" y="58"/>
                    <a:pt x="43" y="58"/>
                  </a:cubicBezTo>
                  <a:cubicBezTo>
                    <a:pt x="44" y="56"/>
                    <a:pt x="46" y="55"/>
                    <a:pt x="47" y="54"/>
                  </a:cubicBezTo>
                  <a:cubicBezTo>
                    <a:pt x="47" y="54"/>
                    <a:pt x="48" y="54"/>
                    <a:pt x="48" y="53"/>
                  </a:cubicBezTo>
                  <a:cubicBezTo>
                    <a:pt x="49" y="53"/>
                    <a:pt x="50" y="52"/>
                    <a:pt x="51" y="52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49" y="52"/>
                    <a:pt x="48" y="52"/>
                    <a:pt x="46" y="52"/>
                  </a:cubicBezTo>
                  <a:cubicBezTo>
                    <a:pt x="45" y="53"/>
                    <a:pt x="44" y="54"/>
                    <a:pt x="43" y="55"/>
                  </a:cubicBezTo>
                  <a:cubicBezTo>
                    <a:pt x="42" y="55"/>
                    <a:pt x="41" y="56"/>
                    <a:pt x="41" y="57"/>
                  </a:cubicBezTo>
                  <a:cubicBezTo>
                    <a:pt x="40" y="57"/>
                    <a:pt x="40" y="57"/>
                    <a:pt x="40" y="58"/>
                  </a:cubicBezTo>
                  <a:cubicBezTo>
                    <a:pt x="40" y="58"/>
                    <a:pt x="41" y="58"/>
                    <a:pt x="41" y="58"/>
                  </a:cubicBezTo>
                  <a:close/>
                  <a:moveTo>
                    <a:pt x="84" y="57"/>
                  </a:moveTo>
                  <a:cubicBezTo>
                    <a:pt x="84" y="57"/>
                    <a:pt x="84" y="57"/>
                    <a:pt x="84" y="57"/>
                  </a:cubicBezTo>
                  <a:cubicBezTo>
                    <a:pt x="84" y="57"/>
                    <a:pt x="84" y="57"/>
                    <a:pt x="84" y="58"/>
                  </a:cubicBezTo>
                  <a:cubicBezTo>
                    <a:pt x="85" y="57"/>
                    <a:pt x="86" y="56"/>
                    <a:pt x="87" y="55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90" y="52"/>
                    <a:pt x="92" y="51"/>
                    <a:pt x="93" y="50"/>
                  </a:cubicBezTo>
                  <a:cubicBezTo>
                    <a:pt x="93" y="49"/>
                    <a:pt x="93" y="48"/>
                    <a:pt x="93" y="47"/>
                  </a:cubicBezTo>
                  <a:cubicBezTo>
                    <a:pt x="92" y="48"/>
                    <a:pt x="90" y="49"/>
                    <a:pt x="89" y="51"/>
                  </a:cubicBezTo>
                  <a:cubicBezTo>
                    <a:pt x="89" y="52"/>
                    <a:pt x="88" y="52"/>
                    <a:pt x="88" y="52"/>
                  </a:cubicBezTo>
                  <a:cubicBezTo>
                    <a:pt x="86" y="54"/>
                    <a:pt x="85" y="55"/>
                    <a:pt x="84" y="57"/>
                  </a:cubicBezTo>
                  <a:close/>
                  <a:moveTo>
                    <a:pt x="84" y="48"/>
                  </a:moveTo>
                  <a:cubicBezTo>
                    <a:pt x="84" y="48"/>
                    <a:pt x="84" y="48"/>
                    <a:pt x="84" y="49"/>
                  </a:cubicBezTo>
                  <a:cubicBezTo>
                    <a:pt x="85" y="49"/>
                    <a:pt x="84" y="50"/>
                    <a:pt x="84" y="50"/>
                  </a:cubicBezTo>
                  <a:cubicBezTo>
                    <a:pt x="81" y="53"/>
                    <a:pt x="77" y="55"/>
                    <a:pt x="74" y="57"/>
                  </a:cubicBezTo>
                  <a:cubicBezTo>
                    <a:pt x="74" y="57"/>
                    <a:pt x="74" y="57"/>
                    <a:pt x="74" y="57"/>
                  </a:cubicBezTo>
                  <a:cubicBezTo>
                    <a:pt x="76" y="57"/>
                    <a:pt x="78" y="57"/>
                    <a:pt x="80" y="57"/>
                  </a:cubicBezTo>
                  <a:cubicBezTo>
                    <a:pt x="80" y="56"/>
                    <a:pt x="81" y="56"/>
                    <a:pt x="81" y="55"/>
                  </a:cubicBezTo>
                  <a:cubicBezTo>
                    <a:pt x="81" y="55"/>
                    <a:pt x="82" y="55"/>
                    <a:pt x="82" y="55"/>
                  </a:cubicBezTo>
                  <a:cubicBezTo>
                    <a:pt x="83" y="53"/>
                    <a:pt x="85" y="51"/>
                    <a:pt x="86" y="49"/>
                  </a:cubicBezTo>
                  <a:cubicBezTo>
                    <a:pt x="86" y="49"/>
                    <a:pt x="87" y="49"/>
                    <a:pt x="87" y="48"/>
                  </a:cubicBezTo>
                  <a:cubicBezTo>
                    <a:pt x="87" y="48"/>
                    <a:pt x="88" y="48"/>
                    <a:pt x="88" y="47"/>
                  </a:cubicBezTo>
                  <a:cubicBezTo>
                    <a:pt x="87" y="47"/>
                    <a:pt x="86" y="48"/>
                    <a:pt x="85" y="48"/>
                  </a:cubicBezTo>
                  <a:cubicBezTo>
                    <a:pt x="85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lose/>
                  <a:moveTo>
                    <a:pt x="9" y="31"/>
                  </a:moveTo>
                  <a:cubicBezTo>
                    <a:pt x="9" y="31"/>
                    <a:pt x="9" y="31"/>
                    <a:pt x="9" y="31"/>
                  </a:cubicBezTo>
                  <a:cubicBezTo>
                    <a:pt x="6" y="33"/>
                    <a:pt x="5" y="36"/>
                    <a:pt x="4" y="40"/>
                  </a:cubicBezTo>
                  <a:cubicBezTo>
                    <a:pt x="3" y="45"/>
                    <a:pt x="4" y="50"/>
                    <a:pt x="5" y="55"/>
                  </a:cubicBezTo>
                  <a:cubicBezTo>
                    <a:pt x="5" y="55"/>
                    <a:pt x="5" y="55"/>
                    <a:pt x="6" y="55"/>
                  </a:cubicBezTo>
                  <a:cubicBezTo>
                    <a:pt x="6" y="54"/>
                    <a:pt x="6" y="54"/>
                    <a:pt x="7" y="54"/>
                  </a:cubicBezTo>
                  <a:cubicBezTo>
                    <a:pt x="8" y="53"/>
                    <a:pt x="9" y="52"/>
                    <a:pt x="10" y="51"/>
                  </a:cubicBezTo>
                  <a:cubicBezTo>
                    <a:pt x="10" y="51"/>
                    <a:pt x="9" y="50"/>
                    <a:pt x="9" y="50"/>
                  </a:cubicBezTo>
                  <a:cubicBezTo>
                    <a:pt x="7" y="48"/>
                    <a:pt x="8" y="43"/>
                    <a:pt x="8" y="40"/>
                  </a:cubicBezTo>
                  <a:cubicBezTo>
                    <a:pt x="8" y="39"/>
                    <a:pt x="8" y="39"/>
                    <a:pt x="8" y="38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8" y="36"/>
                    <a:pt x="9" y="33"/>
                    <a:pt x="9" y="31"/>
                  </a:cubicBezTo>
                  <a:close/>
                  <a:moveTo>
                    <a:pt x="28" y="53"/>
                  </a:moveTo>
                  <a:cubicBezTo>
                    <a:pt x="28" y="53"/>
                    <a:pt x="28" y="53"/>
                    <a:pt x="27" y="53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7" y="54"/>
                    <a:pt x="28" y="53"/>
                    <a:pt x="28" y="53"/>
                  </a:cubicBezTo>
                  <a:close/>
                  <a:moveTo>
                    <a:pt x="93" y="53"/>
                  </a:moveTo>
                  <a:cubicBezTo>
                    <a:pt x="93" y="53"/>
                    <a:pt x="93" y="54"/>
                    <a:pt x="94" y="54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lose/>
                  <a:moveTo>
                    <a:pt x="69" y="50"/>
                  </a:moveTo>
                  <a:cubicBezTo>
                    <a:pt x="69" y="50"/>
                    <a:pt x="69" y="50"/>
                    <a:pt x="69" y="50"/>
                  </a:cubicBezTo>
                  <a:cubicBezTo>
                    <a:pt x="69" y="52"/>
                    <a:pt x="68" y="53"/>
                    <a:pt x="67" y="54"/>
                  </a:cubicBezTo>
                  <a:cubicBezTo>
                    <a:pt x="68" y="53"/>
                    <a:pt x="68" y="53"/>
                    <a:pt x="69" y="52"/>
                  </a:cubicBezTo>
                  <a:cubicBezTo>
                    <a:pt x="70" y="51"/>
                    <a:pt x="72" y="51"/>
                    <a:pt x="73" y="50"/>
                  </a:cubicBezTo>
                  <a:cubicBezTo>
                    <a:pt x="71" y="50"/>
                    <a:pt x="70" y="50"/>
                    <a:pt x="69" y="50"/>
                  </a:cubicBezTo>
                  <a:close/>
                  <a:moveTo>
                    <a:pt x="77" y="49"/>
                  </a:moveTo>
                  <a:cubicBezTo>
                    <a:pt x="77" y="49"/>
                    <a:pt x="77" y="50"/>
                    <a:pt x="77" y="50"/>
                  </a:cubicBezTo>
                  <a:cubicBezTo>
                    <a:pt x="77" y="50"/>
                    <a:pt x="78" y="49"/>
                    <a:pt x="78" y="49"/>
                  </a:cubicBezTo>
                  <a:cubicBezTo>
                    <a:pt x="78" y="49"/>
                    <a:pt x="77" y="49"/>
                    <a:pt x="77" y="49"/>
                  </a:cubicBezTo>
                  <a:close/>
                  <a:moveTo>
                    <a:pt x="82" y="17"/>
                  </a:moveTo>
                  <a:cubicBezTo>
                    <a:pt x="82" y="19"/>
                    <a:pt x="82" y="20"/>
                    <a:pt x="82" y="22"/>
                  </a:cubicBezTo>
                  <a:cubicBezTo>
                    <a:pt x="83" y="22"/>
                    <a:pt x="84" y="22"/>
                    <a:pt x="85" y="22"/>
                  </a:cubicBezTo>
                  <a:cubicBezTo>
                    <a:pt x="86" y="21"/>
                    <a:pt x="87" y="20"/>
                    <a:pt x="88" y="19"/>
                  </a:cubicBezTo>
                  <a:cubicBezTo>
                    <a:pt x="88" y="19"/>
                    <a:pt x="89" y="19"/>
                    <a:pt x="89" y="19"/>
                  </a:cubicBezTo>
                  <a:cubicBezTo>
                    <a:pt x="89" y="19"/>
                    <a:pt x="89" y="19"/>
                    <a:pt x="89" y="19"/>
                  </a:cubicBezTo>
                  <a:cubicBezTo>
                    <a:pt x="91" y="18"/>
                    <a:pt x="92" y="17"/>
                    <a:pt x="93" y="16"/>
                  </a:cubicBezTo>
                  <a:cubicBezTo>
                    <a:pt x="93" y="16"/>
                    <a:pt x="93" y="15"/>
                    <a:pt x="94" y="15"/>
                  </a:cubicBezTo>
                  <a:cubicBezTo>
                    <a:pt x="93" y="14"/>
                    <a:pt x="93" y="12"/>
                    <a:pt x="93" y="11"/>
                  </a:cubicBezTo>
                  <a:cubicBezTo>
                    <a:pt x="92" y="12"/>
                    <a:pt x="91" y="13"/>
                    <a:pt x="90" y="13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7" y="15"/>
                    <a:pt x="85" y="17"/>
                    <a:pt x="84" y="17"/>
                  </a:cubicBezTo>
                  <a:cubicBezTo>
                    <a:pt x="83" y="17"/>
                    <a:pt x="83" y="17"/>
                    <a:pt x="83" y="17"/>
                  </a:cubicBezTo>
                  <a:cubicBezTo>
                    <a:pt x="83" y="17"/>
                    <a:pt x="83" y="17"/>
                    <a:pt x="82" y="17"/>
                  </a:cubicBezTo>
                  <a:close/>
                  <a:moveTo>
                    <a:pt x="94" y="19"/>
                  </a:moveTo>
                  <a:cubicBezTo>
                    <a:pt x="93" y="20"/>
                    <a:pt x="92" y="20"/>
                    <a:pt x="91" y="21"/>
                  </a:cubicBezTo>
                  <a:cubicBezTo>
                    <a:pt x="91" y="21"/>
                    <a:pt x="91" y="21"/>
                    <a:pt x="91" y="21"/>
                  </a:cubicBezTo>
                  <a:cubicBezTo>
                    <a:pt x="92" y="21"/>
                    <a:pt x="93" y="21"/>
                    <a:pt x="93" y="21"/>
                  </a:cubicBezTo>
                  <a:cubicBezTo>
                    <a:pt x="94" y="20"/>
                    <a:pt x="94" y="20"/>
                    <a:pt x="94" y="19"/>
                  </a:cubicBezTo>
                  <a:close/>
                  <a:moveTo>
                    <a:pt x="84" y="13"/>
                  </a:moveTo>
                  <a:cubicBezTo>
                    <a:pt x="84" y="14"/>
                    <a:pt x="83" y="14"/>
                    <a:pt x="83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4" y="13"/>
                    <a:pt x="85" y="13"/>
                    <a:pt x="86" y="12"/>
                  </a:cubicBezTo>
                  <a:cubicBezTo>
                    <a:pt x="87" y="12"/>
                    <a:pt x="87" y="12"/>
                    <a:pt x="87" y="11"/>
                  </a:cubicBezTo>
                  <a:cubicBezTo>
                    <a:pt x="89" y="10"/>
                    <a:pt x="91" y="9"/>
                    <a:pt x="93" y="8"/>
                  </a:cubicBezTo>
                  <a:cubicBezTo>
                    <a:pt x="93" y="8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1" y="7"/>
                    <a:pt x="91" y="7"/>
                  </a:cubicBezTo>
                  <a:cubicBezTo>
                    <a:pt x="91" y="8"/>
                    <a:pt x="91" y="8"/>
                    <a:pt x="91" y="8"/>
                  </a:cubicBezTo>
                  <a:cubicBezTo>
                    <a:pt x="90" y="8"/>
                    <a:pt x="89" y="9"/>
                    <a:pt x="88" y="10"/>
                  </a:cubicBezTo>
                  <a:cubicBezTo>
                    <a:pt x="88" y="10"/>
                    <a:pt x="88" y="10"/>
                    <a:pt x="88" y="10"/>
                  </a:cubicBezTo>
                  <a:cubicBezTo>
                    <a:pt x="87" y="10"/>
                    <a:pt x="87" y="11"/>
                    <a:pt x="86" y="11"/>
                  </a:cubicBezTo>
                  <a:cubicBezTo>
                    <a:pt x="86" y="12"/>
                    <a:pt x="85" y="13"/>
                    <a:pt x="84" y="13"/>
                  </a:cubicBezTo>
                  <a:close/>
                  <a:moveTo>
                    <a:pt x="91" y="4"/>
                  </a:moveTo>
                  <a:cubicBezTo>
                    <a:pt x="92" y="4"/>
                    <a:pt x="92" y="5"/>
                    <a:pt x="92" y="5"/>
                  </a:cubicBezTo>
                  <a:cubicBezTo>
                    <a:pt x="92" y="4"/>
                    <a:pt x="92" y="4"/>
                    <a:pt x="92" y="4"/>
                  </a:cubicBezTo>
                  <a:cubicBezTo>
                    <a:pt x="92" y="4"/>
                    <a:pt x="92" y="4"/>
                    <a:pt x="91" y="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lIns="68589" tIns="34295" rIns="68589" bIns="34295"/>
            <a:lstStyle/>
            <a:p>
              <a:endParaRPr lang="zh-CN" altLang="en-US"/>
            </a:p>
          </p:txBody>
        </p:sp>
        <p:sp>
          <p:nvSpPr>
            <p:cNvPr id="9" name="Freeform 9"/>
            <p:cNvSpPr>
              <a:spLocks noEditPoints="1"/>
            </p:cNvSpPr>
            <p:nvPr/>
          </p:nvSpPr>
          <p:spPr bwMode="auto">
            <a:xfrm>
              <a:off x="0" y="0"/>
              <a:ext cx="338" cy="221"/>
            </a:xfrm>
            <a:custGeom>
              <a:avLst/>
              <a:gdLst>
                <a:gd name="T0" fmla="*/ 2147483647 w 142"/>
                <a:gd name="T1" fmla="*/ 2147483647 h 84"/>
                <a:gd name="T2" fmla="*/ 2147483647 w 142"/>
                <a:gd name="T3" fmla="*/ 2147483647 h 84"/>
                <a:gd name="T4" fmla="*/ 2147483647 w 142"/>
                <a:gd name="T5" fmla="*/ 2147483647 h 84"/>
                <a:gd name="T6" fmla="*/ 2147483647 w 142"/>
                <a:gd name="T7" fmla="*/ 2147483647 h 84"/>
                <a:gd name="T8" fmla="*/ 2147483647 w 142"/>
                <a:gd name="T9" fmla="*/ 2147483647 h 84"/>
                <a:gd name="T10" fmla="*/ 2147483647 w 142"/>
                <a:gd name="T11" fmla="*/ 2147483647 h 84"/>
                <a:gd name="T12" fmla="*/ 2147483647 w 142"/>
                <a:gd name="T13" fmla="*/ 2147483647 h 84"/>
                <a:gd name="T14" fmla="*/ 2147483647 w 142"/>
                <a:gd name="T15" fmla="*/ 2147483647 h 84"/>
                <a:gd name="T16" fmla="*/ 2147483647 w 142"/>
                <a:gd name="T17" fmla="*/ 2147483647 h 84"/>
                <a:gd name="T18" fmla="*/ 2147483647 w 142"/>
                <a:gd name="T19" fmla="*/ 2147483647 h 84"/>
                <a:gd name="T20" fmla="*/ 2147483647 w 142"/>
                <a:gd name="T21" fmla="*/ 2147483647 h 84"/>
                <a:gd name="T22" fmla="*/ 2147483647 w 142"/>
                <a:gd name="T23" fmla="*/ 2147483647 h 84"/>
                <a:gd name="T24" fmla="*/ 2147483647 w 142"/>
                <a:gd name="T25" fmla="*/ 2147483647 h 84"/>
                <a:gd name="T26" fmla="*/ 2147483647 w 142"/>
                <a:gd name="T27" fmla="*/ 2147483647 h 84"/>
                <a:gd name="T28" fmla="*/ 2147483647 w 142"/>
                <a:gd name="T29" fmla="*/ 2147483647 h 84"/>
                <a:gd name="T30" fmla="*/ 2147483647 w 142"/>
                <a:gd name="T31" fmla="*/ 2147483647 h 84"/>
                <a:gd name="T32" fmla="*/ 2147483647 w 142"/>
                <a:gd name="T33" fmla="*/ 2147483647 h 84"/>
                <a:gd name="T34" fmla="*/ 2147483647 w 142"/>
                <a:gd name="T35" fmla="*/ 2147483647 h 84"/>
                <a:gd name="T36" fmla="*/ 2147483647 w 142"/>
                <a:gd name="T37" fmla="*/ 2147483647 h 84"/>
                <a:gd name="T38" fmla="*/ 2147483647 w 142"/>
                <a:gd name="T39" fmla="*/ 2147483647 h 84"/>
                <a:gd name="T40" fmla="*/ 2147483647 w 142"/>
                <a:gd name="T41" fmla="*/ 2147483647 h 84"/>
                <a:gd name="T42" fmla="*/ 2147483647 w 142"/>
                <a:gd name="T43" fmla="*/ 2147483647 h 84"/>
                <a:gd name="T44" fmla="*/ 2147483647 w 142"/>
                <a:gd name="T45" fmla="*/ 2147483647 h 84"/>
                <a:gd name="T46" fmla="*/ 2147483647 w 142"/>
                <a:gd name="T47" fmla="*/ 2147483647 h 84"/>
                <a:gd name="T48" fmla="*/ 2147483647 w 142"/>
                <a:gd name="T49" fmla="*/ 2147483647 h 84"/>
                <a:gd name="T50" fmla="*/ 2147483647 w 142"/>
                <a:gd name="T51" fmla="*/ 2147483647 h 84"/>
                <a:gd name="T52" fmla="*/ 2147483647 w 142"/>
                <a:gd name="T53" fmla="*/ 2147483647 h 84"/>
                <a:gd name="T54" fmla="*/ 2147483647 w 142"/>
                <a:gd name="T55" fmla="*/ 2147483647 h 84"/>
                <a:gd name="T56" fmla="*/ 2147483647 w 142"/>
                <a:gd name="T57" fmla="*/ 2147483647 h 84"/>
                <a:gd name="T58" fmla="*/ 2147483647 w 142"/>
                <a:gd name="T59" fmla="*/ 2147483647 h 84"/>
                <a:gd name="T60" fmla="*/ 2147483647 w 142"/>
                <a:gd name="T61" fmla="*/ 2147483647 h 84"/>
                <a:gd name="T62" fmla="*/ 2147483647 w 142"/>
                <a:gd name="T63" fmla="*/ 2147483647 h 84"/>
                <a:gd name="T64" fmla="*/ 2147483647 w 142"/>
                <a:gd name="T65" fmla="*/ 2147483647 h 84"/>
                <a:gd name="T66" fmla="*/ 2147483647 w 142"/>
                <a:gd name="T67" fmla="*/ 2147483647 h 84"/>
                <a:gd name="T68" fmla="*/ 2147483647 w 142"/>
                <a:gd name="T69" fmla="*/ 2147483647 h 84"/>
                <a:gd name="T70" fmla="*/ 2147483647 w 142"/>
                <a:gd name="T71" fmla="*/ 2147483647 h 84"/>
                <a:gd name="T72" fmla="*/ 2147483647 w 142"/>
                <a:gd name="T73" fmla="*/ 2147483647 h 84"/>
                <a:gd name="T74" fmla="*/ 2147483647 w 142"/>
                <a:gd name="T75" fmla="*/ 2147483647 h 84"/>
                <a:gd name="T76" fmla="*/ 2147483647 w 142"/>
                <a:gd name="T77" fmla="*/ 2147483647 h 84"/>
                <a:gd name="T78" fmla="*/ 2147483647 w 142"/>
                <a:gd name="T79" fmla="*/ 2147483647 h 84"/>
                <a:gd name="T80" fmla="*/ 2147483647 w 142"/>
                <a:gd name="T81" fmla="*/ 2147483647 h 84"/>
                <a:gd name="T82" fmla="*/ 2147483647 w 142"/>
                <a:gd name="T83" fmla="*/ 2147483647 h 84"/>
                <a:gd name="T84" fmla="*/ 2147483647 w 142"/>
                <a:gd name="T85" fmla="*/ 2147483647 h 84"/>
                <a:gd name="T86" fmla="*/ 2147483647 w 142"/>
                <a:gd name="T87" fmla="*/ 2147483647 h 84"/>
                <a:gd name="T88" fmla="*/ 2147483647 w 142"/>
                <a:gd name="T89" fmla="*/ 2147483647 h 84"/>
                <a:gd name="T90" fmla="*/ 2147483647 w 142"/>
                <a:gd name="T91" fmla="*/ 2147483647 h 84"/>
                <a:gd name="T92" fmla="*/ 2147483647 w 142"/>
                <a:gd name="T93" fmla="*/ 2147483647 h 84"/>
                <a:gd name="T94" fmla="*/ 2147483647 w 142"/>
                <a:gd name="T95" fmla="*/ 2147483647 h 84"/>
                <a:gd name="T96" fmla="*/ 2147483647 w 142"/>
                <a:gd name="T97" fmla="*/ 2147483647 h 84"/>
                <a:gd name="T98" fmla="*/ 2147483647 w 142"/>
                <a:gd name="T99" fmla="*/ 2147483647 h 84"/>
                <a:gd name="T100" fmla="*/ 2147483647 w 142"/>
                <a:gd name="T101" fmla="*/ 2147483647 h 84"/>
                <a:gd name="T102" fmla="*/ 2147483647 w 142"/>
                <a:gd name="T103" fmla="*/ 2147483647 h 84"/>
                <a:gd name="T104" fmla="*/ 2147483647 w 142"/>
                <a:gd name="T105" fmla="*/ 2147483647 h 8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42"/>
                <a:gd name="T160" fmla="*/ 0 h 84"/>
                <a:gd name="T161" fmla="*/ 142 w 142"/>
                <a:gd name="T162" fmla="*/ 84 h 8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42" h="84">
                  <a:moveTo>
                    <a:pt x="87" y="84"/>
                  </a:moveTo>
                  <a:cubicBezTo>
                    <a:pt x="86" y="84"/>
                    <a:pt x="86" y="84"/>
                    <a:pt x="85" y="83"/>
                  </a:cubicBezTo>
                  <a:cubicBezTo>
                    <a:pt x="85" y="83"/>
                    <a:pt x="85" y="82"/>
                    <a:pt x="85" y="82"/>
                  </a:cubicBezTo>
                  <a:cubicBezTo>
                    <a:pt x="85" y="81"/>
                    <a:pt x="85" y="81"/>
                    <a:pt x="85" y="81"/>
                  </a:cubicBezTo>
                  <a:cubicBezTo>
                    <a:pt x="84" y="80"/>
                    <a:pt x="83" y="79"/>
                    <a:pt x="83" y="78"/>
                  </a:cubicBezTo>
                  <a:cubicBezTo>
                    <a:pt x="82" y="75"/>
                    <a:pt x="82" y="72"/>
                    <a:pt x="81" y="70"/>
                  </a:cubicBezTo>
                  <a:cubicBezTo>
                    <a:pt x="81" y="67"/>
                    <a:pt x="81" y="64"/>
                    <a:pt x="81" y="62"/>
                  </a:cubicBezTo>
                  <a:cubicBezTo>
                    <a:pt x="81" y="61"/>
                    <a:pt x="81" y="61"/>
                    <a:pt x="81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60"/>
                    <a:pt x="81" y="60"/>
                    <a:pt x="80" y="60"/>
                  </a:cubicBezTo>
                  <a:cubicBezTo>
                    <a:pt x="80" y="60"/>
                    <a:pt x="80" y="60"/>
                    <a:pt x="79" y="60"/>
                  </a:cubicBezTo>
                  <a:cubicBezTo>
                    <a:pt x="79" y="60"/>
                    <a:pt x="79" y="60"/>
                    <a:pt x="79" y="60"/>
                  </a:cubicBezTo>
                  <a:cubicBezTo>
                    <a:pt x="74" y="61"/>
                    <a:pt x="69" y="61"/>
                    <a:pt x="64" y="61"/>
                  </a:cubicBezTo>
                  <a:cubicBezTo>
                    <a:pt x="62" y="62"/>
                    <a:pt x="61" y="62"/>
                    <a:pt x="59" y="62"/>
                  </a:cubicBezTo>
                  <a:cubicBezTo>
                    <a:pt x="56" y="62"/>
                    <a:pt x="53" y="61"/>
                    <a:pt x="50" y="61"/>
                  </a:cubicBezTo>
                  <a:cubicBezTo>
                    <a:pt x="48" y="61"/>
                    <a:pt x="46" y="61"/>
                    <a:pt x="44" y="61"/>
                  </a:cubicBezTo>
                  <a:cubicBezTo>
                    <a:pt x="43" y="61"/>
                    <a:pt x="42" y="61"/>
                    <a:pt x="41" y="61"/>
                  </a:cubicBezTo>
                  <a:cubicBezTo>
                    <a:pt x="39" y="61"/>
                    <a:pt x="36" y="61"/>
                    <a:pt x="33" y="61"/>
                  </a:cubicBezTo>
                  <a:cubicBezTo>
                    <a:pt x="31" y="61"/>
                    <a:pt x="28" y="61"/>
                    <a:pt x="25" y="61"/>
                  </a:cubicBezTo>
                  <a:cubicBezTo>
                    <a:pt x="25" y="61"/>
                    <a:pt x="24" y="61"/>
                    <a:pt x="24" y="61"/>
                  </a:cubicBezTo>
                  <a:cubicBezTo>
                    <a:pt x="24" y="62"/>
                    <a:pt x="23" y="62"/>
                    <a:pt x="23" y="63"/>
                  </a:cubicBezTo>
                  <a:cubicBezTo>
                    <a:pt x="23" y="63"/>
                    <a:pt x="22" y="63"/>
                    <a:pt x="22" y="63"/>
                  </a:cubicBezTo>
                  <a:cubicBezTo>
                    <a:pt x="22" y="63"/>
                    <a:pt x="21" y="63"/>
                    <a:pt x="21" y="62"/>
                  </a:cubicBezTo>
                  <a:cubicBezTo>
                    <a:pt x="21" y="62"/>
                    <a:pt x="21" y="62"/>
                    <a:pt x="21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9" y="62"/>
                    <a:pt x="19" y="62"/>
                    <a:pt x="18" y="62"/>
                  </a:cubicBezTo>
                  <a:cubicBezTo>
                    <a:pt x="18" y="62"/>
                    <a:pt x="18" y="62"/>
                    <a:pt x="18" y="62"/>
                  </a:cubicBezTo>
                  <a:cubicBezTo>
                    <a:pt x="17" y="62"/>
                    <a:pt x="17" y="62"/>
                    <a:pt x="17" y="61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15" y="61"/>
                    <a:pt x="13" y="61"/>
                    <a:pt x="12" y="61"/>
                  </a:cubicBezTo>
                  <a:cubicBezTo>
                    <a:pt x="11" y="61"/>
                    <a:pt x="11" y="61"/>
                    <a:pt x="11" y="61"/>
                  </a:cubicBezTo>
                  <a:cubicBezTo>
                    <a:pt x="11" y="61"/>
                    <a:pt x="10" y="62"/>
                    <a:pt x="10" y="62"/>
                  </a:cubicBezTo>
                  <a:cubicBezTo>
                    <a:pt x="10" y="62"/>
                    <a:pt x="10" y="62"/>
                    <a:pt x="9" y="62"/>
                  </a:cubicBezTo>
                  <a:cubicBezTo>
                    <a:pt x="9" y="62"/>
                    <a:pt x="9" y="62"/>
                    <a:pt x="8" y="62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7" y="61"/>
                    <a:pt x="6" y="61"/>
                    <a:pt x="5" y="61"/>
                  </a:cubicBezTo>
                  <a:cubicBezTo>
                    <a:pt x="5" y="61"/>
                    <a:pt x="5" y="61"/>
                    <a:pt x="5" y="61"/>
                  </a:cubicBezTo>
                  <a:cubicBezTo>
                    <a:pt x="5" y="61"/>
                    <a:pt x="4" y="61"/>
                    <a:pt x="4" y="61"/>
                  </a:cubicBezTo>
                  <a:cubicBezTo>
                    <a:pt x="4" y="61"/>
                    <a:pt x="4" y="61"/>
                    <a:pt x="3" y="61"/>
                  </a:cubicBezTo>
                  <a:cubicBezTo>
                    <a:pt x="3" y="61"/>
                    <a:pt x="3" y="61"/>
                    <a:pt x="2" y="60"/>
                  </a:cubicBezTo>
                  <a:cubicBezTo>
                    <a:pt x="2" y="60"/>
                    <a:pt x="2" y="60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0" y="52"/>
                    <a:pt x="0" y="45"/>
                    <a:pt x="1" y="39"/>
                  </a:cubicBezTo>
                  <a:cubicBezTo>
                    <a:pt x="1" y="35"/>
                    <a:pt x="3" y="33"/>
                    <a:pt x="5" y="30"/>
                  </a:cubicBezTo>
                  <a:cubicBezTo>
                    <a:pt x="7" y="28"/>
                    <a:pt x="10" y="25"/>
                    <a:pt x="13" y="24"/>
                  </a:cubicBezTo>
                  <a:cubicBezTo>
                    <a:pt x="13" y="24"/>
                    <a:pt x="14" y="24"/>
                    <a:pt x="14" y="24"/>
                  </a:cubicBezTo>
                  <a:cubicBezTo>
                    <a:pt x="14" y="24"/>
                    <a:pt x="14" y="24"/>
                    <a:pt x="15" y="24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9" y="23"/>
                    <a:pt x="23" y="23"/>
                    <a:pt x="27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32" y="23"/>
                    <a:pt x="35" y="23"/>
                    <a:pt x="38" y="23"/>
                  </a:cubicBezTo>
                  <a:cubicBezTo>
                    <a:pt x="40" y="23"/>
                    <a:pt x="42" y="23"/>
                    <a:pt x="44" y="23"/>
                  </a:cubicBezTo>
                  <a:cubicBezTo>
                    <a:pt x="46" y="23"/>
                    <a:pt x="48" y="23"/>
                    <a:pt x="50" y="23"/>
                  </a:cubicBezTo>
                  <a:cubicBezTo>
                    <a:pt x="51" y="23"/>
                    <a:pt x="51" y="23"/>
                    <a:pt x="52" y="23"/>
                  </a:cubicBezTo>
                  <a:cubicBezTo>
                    <a:pt x="56" y="23"/>
                    <a:pt x="59" y="23"/>
                    <a:pt x="63" y="23"/>
                  </a:cubicBezTo>
                  <a:cubicBezTo>
                    <a:pt x="66" y="22"/>
                    <a:pt x="70" y="22"/>
                    <a:pt x="74" y="22"/>
                  </a:cubicBezTo>
                  <a:cubicBezTo>
                    <a:pt x="75" y="22"/>
                    <a:pt x="77" y="22"/>
                    <a:pt x="79" y="22"/>
                  </a:cubicBezTo>
                  <a:cubicBezTo>
                    <a:pt x="79" y="18"/>
                    <a:pt x="79" y="15"/>
                    <a:pt x="81" y="11"/>
                  </a:cubicBezTo>
                  <a:cubicBezTo>
                    <a:pt x="81" y="9"/>
                    <a:pt x="83" y="8"/>
                    <a:pt x="84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7" y="4"/>
                    <a:pt x="89" y="2"/>
                    <a:pt x="92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92" y="0"/>
                    <a:pt x="93" y="0"/>
                    <a:pt x="93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101" y="3"/>
                    <a:pt x="108" y="8"/>
                    <a:pt x="114" y="12"/>
                  </a:cubicBezTo>
                  <a:cubicBezTo>
                    <a:pt x="115" y="13"/>
                    <a:pt x="116" y="13"/>
                    <a:pt x="116" y="14"/>
                  </a:cubicBezTo>
                  <a:cubicBezTo>
                    <a:pt x="122" y="18"/>
                    <a:pt x="128" y="22"/>
                    <a:pt x="134" y="26"/>
                  </a:cubicBezTo>
                  <a:cubicBezTo>
                    <a:pt x="136" y="27"/>
                    <a:pt x="139" y="29"/>
                    <a:pt x="141" y="31"/>
                  </a:cubicBezTo>
                  <a:cubicBezTo>
                    <a:pt x="142" y="31"/>
                    <a:pt x="142" y="32"/>
                    <a:pt x="142" y="32"/>
                  </a:cubicBezTo>
                  <a:cubicBezTo>
                    <a:pt x="142" y="33"/>
                    <a:pt x="142" y="33"/>
                    <a:pt x="142" y="34"/>
                  </a:cubicBezTo>
                  <a:cubicBezTo>
                    <a:pt x="137" y="40"/>
                    <a:pt x="131" y="45"/>
                    <a:pt x="125" y="51"/>
                  </a:cubicBezTo>
                  <a:cubicBezTo>
                    <a:pt x="124" y="52"/>
                    <a:pt x="122" y="53"/>
                    <a:pt x="121" y="55"/>
                  </a:cubicBezTo>
                  <a:cubicBezTo>
                    <a:pt x="119" y="57"/>
                    <a:pt x="117" y="59"/>
                    <a:pt x="115" y="60"/>
                  </a:cubicBezTo>
                  <a:cubicBezTo>
                    <a:pt x="110" y="65"/>
                    <a:pt x="105" y="70"/>
                    <a:pt x="100" y="74"/>
                  </a:cubicBezTo>
                  <a:cubicBezTo>
                    <a:pt x="100" y="75"/>
                    <a:pt x="99" y="75"/>
                    <a:pt x="99" y="75"/>
                  </a:cubicBezTo>
                  <a:cubicBezTo>
                    <a:pt x="98" y="76"/>
                    <a:pt x="97" y="77"/>
                    <a:pt x="95" y="78"/>
                  </a:cubicBezTo>
                  <a:cubicBezTo>
                    <a:pt x="95" y="78"/>
                    <a:pt x="95" y="78"/>
                    <a:pt x="94" y="79"/>
                  </a:cubicBezTo>
                  <a:cubicBezTo>
                    <a:pt x="92" y="81"/>
                    <a:pt x="90" y="82"/>
                    <a:pt x="88" y="84"/>
                  </a:cubicBezTo>
                  <a:cubicBezTo>
                    <a:pt x="87" y="84"/>
                    <a:pt x="87" y="84"/>
                    <a:pt x="87" y="84"/>
                  </a:cubicBezTo>
                  <a:close/>
                  <a:moveTo>
                    <a:pt x="84" y="66"/>
                  </a:moveTo>
                  <a:cubicBezTo>
                    <a:pt x="84" y="67"/>
                    <a:pt x="84" y="68"/>
                    <a:pt x="84" y="69"/>
                  </a:cubicBezTo>
                  <a:cubicBezTo>
                    <a:pt x="84" y="69"/>
                    <a:pt x="84" y="69"/>
                    <a:pt x="84" y="69"/>
                  </a:cubicBezTo>
                  <a:cubicBezTo>
                    <a:pt x="85" y="72"/>
                    <a:pt x="86" y="77"/>
                    <a:pt x="88" y="79"/>
                  </a:cubicBezTo>
                  <a:cubicBezTo>
                    <a:pt x="89" y="79"/>
                    <a:pt x="90" y="78"/>
                    <a:pt x="92" y="76"/>
                  </a:cubicBezTo>
                  <a:cubicBezTo>
                    <a:pt x="92" y="76"/>
                    <a:pt x="93" y="76"/>
                    <a:pt x="93" y="75"/>
                  </a:cubicBezTo>
                  <a:cubicBezTo>
                    <a:pt x="94" y="74"/>
                    <a:pt x="96" y="73"/>
                    <a:pt x="97" y="73"/>
                  </a:cubicBezTo>
                  <a:cubicBezTo>
                    <a:pt x="97" y="72"/>
                    <a:pt x="96" y="71"/>
                    <a:pt x="96" y="70"/>
                  </a:cubicBezTo>
                  <a:cubicBezTo>
                    <a:pt x="96" y="70"/>
                    <a:pt x="96" y="70"/>
                    <a:pt x="96" y="70"/>
                  </a:cubicBezTo>
                  <a:cubicBezTo>
                    <a:pt x="95" y="71"/>
                    <a:pt x="94" y="72"/>
                    <a:pt x="93" y="72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2" y="74"/>
                    <a:pt x="91" y="74"/>
                    <a:pt x="90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90" y="75"/>
                    <a:pt x="90" y="74"/>
                    <a:pt x="89" y="74"/>
                  </a:cubicBezTo>
                  <a:cubicBezTo>
                    <a:pt x="89" y="74"/>
                    <a:pt x="89" y="74"/>
                    <a:pt x="89" y="73"/>
                  </a:cubicBezTo>
                  <a:cubicBezTo>
                    <a:pt x="89" y="72"/>
                    <a:pt x="90" y="71"/>
                    <a:pt x="91" y="70"/>
                  </a:cubicBezTo>
                  <a:cubicBezTo>
                    <a:pt x="92" y="70"/>
                    <a:pt x="92" y="70"/>
                    <a:pt x="92" y="70"/>
                  </a:cubicBezTo>
                  <a:cubicBezTo>
                    <a:pt x="92" y="69"/>
                    <a:pt x="92" y="69"/>
                    <a:pt x="93" y="69"/>
                  </a:cubicBezTo>
                  <a:cubicBezTo>
                    <a:pt x="95" y="67"/>
                    <a:pt x="95" y="66"/>
                    <a:pt x="95" y="66"/>
                  </a:cubicBezTo>
                  <a:cubicBezTo>
                    <a:pt x="95" y="66"/>
                    <a:pt x="95" y="66"/>
                    <a:pt x="95" y="66"/>
                  </a:cubicBezTo>
                  <a:cubicBezTo>
                    <a:pt x="95" y="63"/>
                    <a:pt x="94" y="60"/>
                    <a:pt x="94" y="56"/>
                  </a:cubicBezTo>
                  <a:cubicBezTo>
                    <a:pt x="92" y="58"/>
                    <a:pt x="90" y="60"/>
                    <a:pt x="89" y="61"/>
                  </a:cubicBezTo>
                  <a:cubicBezTo>
                    <a:pt x="88" y="62"/>
                    <a:pt x="87" y="63"/>
                    <a:pt x="87" y="63"/>
                  </a:cubicBezTo>
                  <a:cubicBezTo>
                    <a:pt x="86" y="64"/>
                    <a:pt x="85" y="65"/>
                    <a:pt x="84" y="66"/>
                  </a:cubicBezTo>
                  <a:close/>
                  <a:moveTo>
                    <a:pt x="97" y="50"/>
                  </a:moveTo>
                  <a:cubicBezTo>
                    <a:pt x="97" y="57"/>
                    <a:pt x="98" y="63"/>
                    <a:pt x="100" y="70"/>
                  </a:cubicBezTo>
                  <a:cubicBezTo>
                    <a:pt x="104" y="66"/>
                    <a:pt x="109" y="62"/>
                    <a:pt x="113" y="58"/>
                  </a:cubicBezTo>
                  <a:cubicBezTo>
                    <a:pt x="115" y="56"/>
                    <a:pt x="117" y="54"/>
                    <a:pt x="119" y="52"/>
                  </a:cubicBezTo>
                  <a:cubicBezTo>
                    <a:pt x="120" y="50"/>
                    <a:pt x="122" y="49"/>
                    <a:pt x="123" y="48"/>
                  </a:cubicBezTo>
                  <a:cubicBezTo>
                    <a:pt x="128" y="43"/>
                    <a:pt x="134" y="38"/>
                    <a:pt x="138" y="33"/>
                  </a:cubicBezTo>
                  <a:cubicBezTo>
                    <a:pt x="136" y="31"/>
                    <a:pt x="136" y="31"/>
                    <a:pt x="136" y="31"/>
                  </a:cubicBezTo>
                  <a:cubicBezTo>
                    <a:pt x="129" y="27"/>
                    <a:pt x="122" y="22"/>
                    <a:pt x="115" y="17"/>
                  </a:cubicBezTo>
                  <a:cubicBezTo>
                    <a:pt x="114" y="16"/>
                    <a:pt x="113" y="16"/>
                    <a:pt x="112" y="15"/>
                  </a:cubicBezTo>
                  <a:cubicBezTo>
                    <a:pt x="107" y="11"/>
                    <a:pt x="101" y="7"/>
                    <a:pt x="95" y="4"/>
                  </a:cubicBezTo>
                  <a:cubicBezTo>
                    <a:pt x="96" y="5"/>
                    <a:pt x="96" y="6"/>
                    <a:pt x="96" y="7"/>
                  </a:cubicBezTo>
                  <a:cubicBezTo>
                    <a:pt x="97" y="12"/>
                    <a:pt x="98" y="17"/>
                    <a:pt x="96" y="22"/>
                  </a:cubicBezTo>
                  <a:cubicBezTo>
                    <a:pt x="97" y="22"/>
                    <a:pt x="97" y="23"/>
                    <a:pt x="96" y="23"/>
                  </a:cubicBezTo>
                  <a:cubicBezTo>
                    <a:pt x="96" y="24"/>
                    <a:pt x="96" y="24"/>
                    <a:pt x="95" y="24"/>
                  </a:cubicBezTo>
                  <a:cubicBezTo>
                    <a:pt x="89" y="25"/>
                    <a:pt x="83" y="26"/>
                    <a:pt x="76" y="26"/>
                  </a:cubicBezTo>
                  <a:cubicBezTo>
                    <a:pt x="72" y="26"/>
                    <a:pt x="69" y="26"/>
                    <a:pt x="65" y="26"/>
                  </a:cubicBezTo>
                  <a:cubicBezTo>
                    <a:pt x="62" y="26"/>
                    <a:pt x="58" y="26"/>
                    <a:pt x="55" y="26"/>
                  </a:cubicBezTo>
                  <a:cubicBezTo>
                    <a:pt x="54" y="26"/>
                    <a:pt x="53" y="26"/>
                    <a:pt x="52" y="26"/>
                  </a:cubicBezTo>
                  <a:cubicBezTo>
                    <a:pt x="49" y="26"/>
                    <a:pt x="46" y="26"/>
                    <a:pt x="43" y="26"/>
                  </a:cubicBezTo>
                  <a:cubicBezTo>
                    <a:pt x="40" y="26"/>
                    <a:pt x="37" y="26"/>
                    <a:pt x="34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0" y="26"/>
                    <a:pt x="27" y="26"/>
                    <a:pt x="24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7"/>
                    <a:pt x="17" y="27"/>
                    <a:pt x="14" y="28"/>
                  </a:cubicBezTo>
                  <a:cubicBezTo>
                    <a:pt x="14" y="28"/>
                    <a:pt x="14" y="29"/>
                    <a:pt x="14" y="29"/>
                  </a:cubicBezTo>
                  <a:cubicBezTo>
                    <a:pt x="12" y="32"/>
                    <a:pt x="12" y="36"/>
                    <a:pt x="12" y="39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1"/>
                  </a:cubicBezTo>
                  <a:cubicBezTo>
                    <a:pt x="11" y="45"/>
                    <a:pt x="11" y="49"/>
                    <a:pt x="14" y="49"/>
                  </a:cubicBezTo>
                  <a:cubicBezTo>
                    <a:pt x="15" y="50"/>
                    <a:pt x="16" y="50"/>
                    <a:pt x="18" y="50"/>
                  </a:cubicBezTo>
                  <a:cubicBezTo>
                    <a:pt x="19" y="50"/>
                    <a:pt x="20" y="50"/>
                    <a:pt x="22" y="50"/>
                  </a:cubicBezTo>
                  <a:cubicBezTo>
                    <a:pt x="22" y="50"/>
                    <a:pt x="23" y="49"/>
                    <a:pt x="24" y="49"/>
                  </a:cubicBezTo>
                  <a:cubicBezTo>
                    <a:pt x="26" y="49"/>
                    <a:pt x="29" y="49"/>
                    <a:pt x="31" y="49"/>
                  </a:cubicBezTo>
                  <a:cubicBezTo>
                    <a:pt x="33" y="49"/>
                    <a:pt x="36" y="49"/>
                    <a:pt x="38" y="49"/>
                  </a:cubicBezTo>
                  <a:cubicBezTo>
                    <a:pt x="40" y="49"/>
                    <a:pt x="43" y="49"/>
                    <a:pt x="45" y="49"/>
                  </a:cubicBezTo>
                  <a:cubicBezTo>
                    <a:pt x="46" y="48"/>
                    <a:pt x="46" y="48"/>
                    <a:pt x="47" y="47"/>
                  </a:cubicBezTo>
                  <a:cubicBezTo>
                    <a:pt x="47" y="47"/>
                    <a:pt x="47" y="47"/>
                    <a:pt x="48" y="47"/>
                  </a:cubicBezTo>
                  <a:cubicBezTo>
                    <a:pt x="48" y="47"/>
                    <a:pt x="49" y="47"/>
                    <a:pt x="49" y="48"/>
                  </a:cubicBezTo>
                  <a:cubicBezTo>
                    <a:pt x="49" y="48"/>
                    <a:pt x="49" y="48"/>
                    <a:pt x="49" y="48"/>
                  </a:cubicBezTo>
                  <a:cubicBezTo>
                    <a:pt x="53" y="48"/>
                    <a:pt x="57" y="48"/>
                    <a:pt x="61" y="47"/>
                  </a:cubicBezTo>
                  <a:cubicBezTo>
                    <a:pt x="63" y="47"/>
                    <a:pt x="66" y="47"/>
                    <a:pt x="68" y="47"/>
                  </a:cubicBezTo>
                  <a:cubicBezTo>
                    <a:pt x="72" y="46"/>
                    <a:pt x="76" y="46"/>
                    <a:pt x="82" y="45"/>
                  </a:cubicBezTo>
                  <a:cubicBezTo>
                    <a:pt x="83" y="45"/>
                    <a:pt x="84" y="45"/>
                    <a:pt x="85" y="45"/>
                  </a:cubicBezTo>
                  <a:cubicBezTo>
                    <a:pt x="87" y="44"/>
                    <a:pt x="90" y="44"/>
                    <a:pt x="92" y="44"/>
                  </a:cubicBezTo>
                  <a:cubicBezTo>
                    <a:pt x="93" y="43"/>
                    <a:pt x="94" y="43"/>
                    <a:pt x="94" y="43"/>
                  </a:cubicBezTo>
                  <a:cubicBezTo>
                    <a:pt x="94" y="43"/>
                    <a:pt x="95" y="43"/>
                    <a:pt x="95" y="43"/>
                  </a:cubicBezTo>
                  <a:cubicBezTo>
                    <a:pt x="96" y="43"/>
                    <a:pt x="97" y="43"/>
                    <a:pt x="97" y="44"/>
                  </a:cubicBezTo>
                  <a:cubicBezTo>
                    <a:pt x="97" y="45"/>
                    <a:pt x="97" y="47"/>
                    <a:pt x="97" y="48"/>
                  </a:cubicBezTo>
                  <a:cubicBezTo>
                    <a:pt x="97" y="48"/>
                    <a:pt x="98" y="48"/>
                    <a:pt x="98" y="49"/>
                  </a:cubicBezTo>
                  <a:cubicBezTo>
                    <a:pt x="98" y="49"/>
                    <a:pt x="98" y="50"/>
                    <a:pt x="97" y="50"/>
                  </a:cubicBezTo>
                  <a:cubicBezTo>
                    <a:pt x="97" y="50"/>
                    <a:pt x="97" y="50"/>
                    <a:pt x="97" y="50"/>
                  </a:cubicBezTo>
                  <a:close/>
                  <a:moveTo>
                    <a:pt x="61" y="58"/>
                  </a:moveTo>
                  <a:cubicBezTo>
                    <a:pt x="61" y="58"/>
                    <a:pt x="62" y="58"/>
                    <a:pt x="62" y="58"/>
                  </a:cubicBezTo>
                  <a:cubicBezTo>
                    <a:pt x="62" y="58"/>
                    <a:pt x="63" y="58"/>
                    <a:pt x="63" y="58"/>
                  </a:cubicBezTo>
                  <a:cubicBezTo>
                    <a:pt x="63" y="58"/>
                    <a:pt x="63" y="58"/>
                    <a:pt x="63" y="57"/>
                  </a:cubicBezTo>
                  <a:cubicBezTo>
                    <a:pt x="64" y="56"/>
                    <a:pt x="64" y="55"/>
                    <a:pt x="65" y="55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55"/>
                    <a:pt x="65" y="55"/>
                    <a:pt x="64" y="55"/>
                  </a:cubicBezTo>
                  <a:cubicBezTo>
                    <a:pt x="63" y="56"/>
                    <a:pt x="62" y="57"/>
                    <a:pt x="61" y="57"/>
                  </a:cubicBezTo>
                  <a:cubicBezTo>
                    <a:pt x="61" y="58"/>
                    <a:pt x="60" y="58"/>
                    <a:pt x="60" y="58"/>
                  </a:cubicBezTo>
                  <a:cubicBezTo>
                    <a:pt x="60" y="58"/>
                    <a:pt x="60" y="58"/>
                    <a:pt x="61" y="58"/>
                  </a:cubicBezTo>
                  <a:close/>
                  <a:moveTo>
                    <a:pt x="53" y="58"/>
                  </a:moveTo>
                  <a:cubicBezTo>
                    <a:pt x="54" y="58"/>
                    <a:pt x="55" y="58"/>
                    <a:pt x="55" y="58"/>
                  </a:cubicBezTo>
                  <a:cubicBezTo>
                    <a:pt x="56" y="57"/>
                    <a:pt x="58" y="56"/>
                    <a:pt x="59" y="55"/>
                  </a:cubicBezTo>
                  <a:cubicBezTo>
                    <a:pt x="60" y="55"/>
                    <a:pt x="60" y="55"/>
                    <a:pt x="60" y="54"/>
                  </a:cubicBezTo>
                  <a:cubicBezTo>
                    <a:pt x="62" y="53"/>
                    <a:pt x="63" y="53"/>
                    <a:pt x="64" y="52"/>
                  </a:cubicBezTo>
                  <a:cubicBezTo>
                    <a:pt x="64" y="52"/>
                    <a:pt x="64" y="52"/>
                    <a:pt x="64" y="51"/>
                  </a:cubicBezTo>
                  <a:cubicBezTo>
                    <a:pt x="65" y="51"/>
                    <a:pt x="66" y="51"/>
                    <a:pt x="66" y="50"/>
                  </a:cubicBezTo>
                  <a:cubicBezTo>
                    <a:pt x="65" y="50"/>
                    <a:pt x="62" y="51"/>
                    <a:pt x="62" y="51"/>
                  </a:cubicBezTo>
                  <a:cubicBezTo>
                    <a:pt x="62" y="51"/>
                    <a:pt x="62" y="51"/>
                    <a:pt x="62" y="51"/>
                  </a:cubicBezTo>
                  <a:cubicBezTo>
                    <a:pt x="60" y="53"/>
                    <a:pt x="58" y="55"/>
                    <a:pt x="56" y="56"/>
                  </a:cubicBezTo>
                  <a:cubicBezTo>
                    <a:pt x="55" y="57"/>
                    <a:pt x="54" y="57"/>
                    <a:pt x="54" y="58"/>
                  </a:cubicBezTo>
                  <a:cubicBezTo>
                    <a:pt x="54" y="58"/>
                    <a:pt x="54" y="58"/>
                    <a:pt x="53" y="58"/>
                  </a:cubicBezTo>
                  <a:close/>
                  <a:moveTo>
                    <a:pt x="32" y="53"/>
                  </a:moveTo>
                  <a:cubicBezTo>
                    <a:pt x="31" y="54"/>
                    <a:pt x="30" y="56"/>
                    <a:pt x="28" y="57"/>
                  </a:cubicBezTo>
                  <a:cubicBezTo>
                    <a:pt x="28" y="58"/>
                    <a:pt x="28" y="58"/>
                    <a:pt x="27" y="58"/>
                  </a:cubicBezTo>
                  <a:cubicBezTo>
                    <a:pt x="28" y="58"/>
                    <a:pt x="29" y="58"/>
                    <a:pt x="30" y="58"/>
                  </a:cubicBezTo>
                  <a:cubicBezTo>
                    <a:pt x="31" y="57"/>
                    <a:pt x="32" y="56"/>
                    <a:pt x="33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5" y="54"/>
                    <a:pt x="37" y="53"/>
                    <a:pt x="38" y="53"/>
                  </a:cubicBezTo>
                  <a:cubicBezTo>
                    <a:pt x="36" y="53"/>
                    <a:pt x="34" y="53"/>
                    <a:pt x="32" y="53"/>
                  </a:cubicBezTo>
                  <a:close/>
                  <a:moveTo>
                    <a:pt x="49" y="58"/>
                  </a:moveTo>
                  <a:cubicBezTo>
                    <a:pt x="50" y="57"/>
                    <a:pt x="51" y="56"/>
                    <a:pt x="52" y="55"/>
                  </a:cubicBezTo>
                  <a:cubicBezTo>
                    <a:pt x="52" y="55"/>
                    <a:pt x="53" y="55"/>
                    <a:pt x="53" y="55"/>
                  </a:cubicBezTo>
                  <a:cubicBezTo>
                    <a:pt x="53" y="54"/>
                    <a:pt x="54" y="54"/>
                    <a:pt x="54" y="54"/>
                  </a:cubicBezTo>
                  <a:cubicBezTo>
                    <a:pt x="56" y="53"/>
                    <a:pt x="57" y="52"/>
                    <a:pt x="58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6" y="53"/>
                    <a:pt x="53" y="54"/>
                    <a:pt x="51" y="55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50" y="56"/>
                    <a:pt x="49" y="57"/>
                    <a:pt x="48" y="57"/>
                  </a:cubicBezTo>
                  <a:cubicBezTo>
                    <a:pt x="47" y="58"/>
                    <a:pt x="47" y="58"/>
                    <a:pt x="47" y="58"/>
                  </a:cubicBezTo>
                  <a:cubicBezTo>
                    <a:pt x="48" y="58"/>
                    <a:pt x="48" y="58"/>
                    <a:pt x="49" y="58"/>
                  </a:cubicBezTo>
                  <a:close/>
                  <a:moveTo>
                    <a:pt x="15" y="58"/>
                  </a:moveTo>
                  <a:cubicBezTo>
                    <a:pt x="16" y="58"/>
                    <a:pt x="17" y="58"/>
                    <a:pt x="18" y="58"/>
                  </a:cubicBezTo>
                  <a:cubicBezTo>
                    <a:pt x="19" y="57"/>
                    <a:pt x="19" y="57"/>
                    <a:pt x="20" y="56"/>
                  </a:cubicBezTo>
                  <a:cubicBezTo>
                    <a:pt x="20" y="56"/>
                    <a:pt x="20" y="56"/>
                    <a:pt x="21" y="56"/>
                  </a:cubicBezTo>
                  <a:cubicBezTo>
                    <a:pt x="22" y="55"/>
                    <a:pt x="23" y="54"/>
                    <a:pt x="24" y="53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1" y="53"/>
                    <a:pt x="20" y="53"/>
                    <a:pt x="20" y="53"/>
                  </a:cubicBezTo>
                  <a:cubicBezTo>
                    <a:pt x="18" y="55"/>
                    <a:pt x="17" y="56"/>
                    <a:pt x="15" y="57"/>
                  </a:cubicBezTo>
                  <a:cubicBezTo>
                    <a:pt x="15" y="57"/>
                    <a:pt x="15" y="58"/>
                    <a:pt x="15" y="58"/>
                  </a:cubicBezTo>
                  <a:close/>
                  <a:moveTo>
                    <a:pt x="12" y="52"/>
                  </a:moveTo>
                  <a:cubicBezTo>
                    <a:pt x="11" y="53"/>
                    <a:pt x="11" y="54"/>
                    <a:pt x="10" y="55"/>
                  </a:cubicBezTo>
                  <a:cubicBezTo>
                    <a:pt x="10" y="55"/>
                    <a:pt x="9" y="55"/>
                    <a:pt x="9" y="56"/>
                  </a:cubicBezTo>
                  <a:cubicBezTo>
                    <a:pt x="8" y="56"/>
                    <a:pt x="8" y="57"/>
                    <a:pt x="8" y="57"/>
                  </a:cubicBezTo>
                  <a:cubicBezTo>
                    <a:pt x="8" y="57"/>
                    <a:pt x="7" y="58"/>
                    <a:pt x="7" y="58"/>
                  </a:cubicBezTo>
                  <a:cubicBezTo>
                    <a:pt x="8" y="58"/>
                    <a:pt x="9" y="58"/>
                    <a:pt x="10" y="58"/>
                  </a:cubicBezTo>
                  <a:cubicBezTo>
                    <a:pt x="12" y="56"/>
                    <a:pt x="14" y="55"/>
                    <a:pt x="16" y="53"/>
                  </a:cubicBezTo>
                  <a:cubicBezTo>
                    <a:pt x="15" y="53"/>
                    <a:pt x="13" y="53"/>
                    <a:pt x="12" y="52"/>
                  </a:cubicBezTo>
                  <a:close/>
                  <a:moveTo>
                    <a:pt x="41" y="58"/>
                  </a:moveTo>
                  <a:cubicBezTo>
                    <a:pt x="42" y="58"/>
                    <a:pt x="42" y="58"/>
                    <a:pt x="43" y="58"/>
                  </a:cubicBezTo>
                  <a:cubicBezTo>
                    <a:pt x="43" y="58"/>
                    <a:pt x="43" y="58"/>
                    <a:pt x="43" y="58"/>
                  </a:cubicBezTo>
                  <a:cubicBezTo>
                    <a:pt x="44" y="56"/>
                    <a:pt x="46" y="55"/>
                    <a:pt x="47" y="54"/>
                  </a:cubicBezTo>
                  <a:cubicBezTo>
                    <a:pt x="47" y="54"/>
                    <a:pt x="48" y="54"/>
                    <a:pt x="48" y="53"/>
                  </a:cubicBezTo>
                  <a:cubicBezTo>
                    <a:pt x="49" y="53"/>
                    <a:pt x="50" y="52"/>
                    <a:pt x="51" y="52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49" y="52"/>
                    <a:pt x="48" y="52"/>
                    <a:pt x="46" y="52"/>
                  </a:cubicBezTo>
                  <a:cubicBezTo>
                    <a:pt x="45" y="53"/>
                    <a:pt x="44" y="54"/>
                    <a:pt x="43" y="55"/>
                  </a:cubicBezTo>
                  <a:cubicBezTo>
                    <a:pt x="42" y="55"/>
                    <a:pt x="41" y="56"/>
                    <a:pt x="41" y="57"/>
                  </a:cubicBezTo>
                  <a:cubicBezTo>
                    <a:pt x="40" y="57"/>
                    <a:pt x="40" y="57"/>
                    <a:pt x="40" y="58"/>
                  </a:cubicBezTo>
                  <a:cubicBezTo>
                    <a:pt x="40" y="58"/>
                    <a:pt x="41" y="58"/>
                    <a:pt x="41" y="58"/>
                  </a:cubicBezTo>
                  <a:close/>
                  <a:moveTo>
                    <a:pt x="84" y="57"/>
                  </a:moveTo>
                  <a:cubicBezTo>
                    <a:pt x="84" y="57"/>
                    <a:pt x="84" y="57"/>
                    <a:pt x="84" y="57"/>
                  </a:cubicBezTo>
                  <a:cubicBezTo>
                    <a:pt x="84" y="57"/>
                    <a:pt x="84" y="57"/>
                    <a:pt x="84" y="58"/>
                  </a:cubicBezTo>
                  <a:cubicBezTo>
                    <a:pt x="85" y="57"/>
                    <a:pt x="86" y="56"/>
                    <a:pt x="87" y="55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90" y="52"/>
                    <a:pt x="92" y="51"/>
                    <a:pt x="93" y="50"/>
                  </a:cubicBezTo>
                  <a:cubicBezTo>
                    <a:pt x="93" y="49"/>
                    <a:pt x="93" y="48"/>
                    <a:pt x="93" y="47"/>
                  </a:cubicBezTo>
                  <a:cubicBezTo>
                    <a:pt x="92" y="48"/>
                    <a:pt x="90" y="49"/>
                    <a:pt x="89" y="51"/>
                  </a:cubicBezTo>
                  <a:cubicBezTo>
                    <a:pt x="89" y="52"/>
                    <a:pt x="88" y="52"/>
                    <a:pt x="88" y="52"/>
                  </a:cubicBezTo>
                  <a:cubicBezTo>
                    <a:pt x="86" y="54"/>
                    <a:pt x="85" y="55"/>
                    <a:pt x="84" y="57"/>
                  </a:cubicBezTo>
                  <a:close/>
                  <a:moveTo>
                    <a:pt x="84" y="48"/>
                  </a:moveTo>
                  <a:cubicBezTo>
                    <a:pt x="84" y="48"/>
                    <a:pt x="84" y="48"/>
                    <a:pt x="84" y="49"/>
                  </a:cubicBezTo>
                  <a:cubicBezTo>
                    <a:pt x="85" y="49"/>
                    <a:pt x="84" y="50"/>
                    <a:pt x="84" y="50"/>
                  </a:cubicBezTo>
                  <a:cubicBezTo>
                    <a:pt x="81" y="53"/>
                    <a:pt x="77" y="55"/>
                    <a:pt x="74" y="57"/>
                  </a:cubicBezTo>
                  <a:cubicBezTo>
                    <a:pt x="74" y="57"/>
                    <a:pt x="74" y="57"/>
                    <a:pt x="74" y="57"/>
                  </a:cubicBezTo>
                  <a:cubicBezTo>
                    <a:pt x="76" y="57"/>
                    <a:pt x="78" y="57"/>
                    <a:pt x="80" y="57"/>
                  </a:cubicBezTo>
                  <a:cubicBezTo>
                    <a:pt x="80" y="56"/>
                    <a:pt x="81" y="56"/>
                    <a:pt x="81" y="55"/>
                  </a:cubicBezTo>
                  <a:cubicBezTo>
                    <a:pt x="81" y="55"/>
                    <a:pt x="82" y="55"/>
                    <a:pt x="82" y="55"/>
                  </a:cubicBezTo>
                  <a:cubicBezTo>
                    <a:pt x="83" y="53"/>
                    <a:pt x="85" y="51"/>
                    <a:pt x="86" y="49"/>
                  </a:cubicBezTo>
                  <a:cubicBezTo>
                    <a:pt x="86" y="49"/>
                    <a:pt x="87" y="49"/>
                    <a:pt x="87" y="48"/>
                  </a:cubicBezTo>
                  <a:cubicBezTo>
                    <a:pt x="87" y="48"/>
                    <a:pt x="88" y="48"/>
                    <a:pt x="88" y="47"/>
                  </a:cubicBezTo>
                  <a:cubicBezTo>
                    <a:pt x="87" y="47"/>
                    <a:pt x="86" y="48"/>
                    <a:pt x="85" y="48"/>
                  </a:cubicBezTo>
                  <a:cubicBezTo>
                    <a:pt x="85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lose/>
                  <a:moveTo>
                    <a:pt x="9" y="31"/>
                  </a:moveTo>
                  <a:cubicBezTo>
                    <a:pt x="9" y="31"/>
                    <a:pt x="9" y="31"/>
                    <a:pt x="9" y="31"/>
                  </a:cubicBezTo>
                  <a:cubicBezTo>
                    <a:pt x="6" y="33"/>
                    <a:pt x="5" y="36"/>
                    <a:pt x="4" y="40"/>
                  </a:cubicBezTo>
                  <a:cubicBezTo>
                    <a:pt x="3" y="45"/>
                    <a:pt x="4" y="50"/>
                    <a:pt x="5" y="55"/>
                  </a:cubicBezTo>
                  <a:cubicBezTo>
                    <a:pt x="5" y="55"/>
                    <a:pt x="5" y="55"/>
                    <a:pt x="6" y="55"/>
                  </a:cubicBezTo>
                  <a:cubicBezTo>
                    <a:pt x="6" y="54"/>
                    <a:pt x="6" y="54"/>
                    <a:pt x="7" y="54"/>
                  </a:cubicBezTo>
                  <a:cubicBezTo>
                    <a:pt x="8" y="53"/>
                    <a:pt x="9" y="52"/>
                    <a:pt x="10" y="51"/>
                  </a:cubicBezTo>
                  <a:cubicBezTo>
                    <a:pt x="10" y="51"/>
                    <a:pt x="9" y="50"/>
                    <a:pt x="9" y="50"/>
                  </a:cubicBezTo>
                  <a:cubicBezTo>
                    <a:pt x="7" y="48"/>
                    <a:pt x="8" y="43"/>
                    <a:pt x="8" y="40"/>
                  </a:cubicBezTo>
                  <a:cubicBezTo>
                    <a:pt x="8" y="39"/>
                    <a:pt x="8" y="39"/>
                    <a:pt x="8" y="38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8" y="36"/>
                    <a:pt x="9" y="33"/>
                    <a:pt x="9" y="31"/>
                  </a:cubicBezTo>
                  <a:close/>
                  <a:moveTo>
                    <a:pt x="28" y="53"/>
                  </a:moveTo>
                  <a:cubicBezTo>
                    <a:pt x="28" y="53"/>
                    <a:pt x="28" y="53"/>
                    <a:pt x="27" y="53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7" y="54"/>
                    <a:pt x="28" y="53"/>
                    <a:pt x="28" y="53"/>
                  </a:cubicBezTo>
                  <a:close/>
                  <a:moveTo>
                    <a:pt x="93" y="53"/>
                  </a:moveTo>
                  <a:cubicBezTo>
                    <a:pt x="93" y="53"/>
                    <a:pt x="93" y="54"/>
                    <a:pt x="94" y="54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lose/>
                  <a:moveTo>
                    <a:pt x="69" y="50"/>
                  </a:moveTo>
                  <a:cubicBezTo>
                    <a:pt x="69" y="50"/>
                    <a:pt x="69" y="50"/>
                    <a:pt x="69" y="50"/>
                  </a:cubicBezTo>
                  <a:cubicBezTo>
                    <a:pt x="69" y="52"/>
                    <a:pt x="68" y="53"/>
                    <a:pt x="67" y="54"/>
                  </a:cubicBezTo>
                  <a:cubicBezTo>
                    <a:pt x="68" y="53"/>
                    <a:pt x="68" y="53"/>
                    <a:pt x="69" y="52"/>
                  </a:cubicBezTo>
                  <a:cubicBezTo>
                    <a:pt x="70" y="51"/>
                    <a:pt x="72" y="51"/>
                    <a:pt x="73" y="50"/>
                  </a:cubicBezTo>
                  <a:cubicBezTo>
                    <a:pt x="71" y="50"/>
                    <a:pt x="70" y="50"/>
                    <a:pt x="69" y="50"/>
                  </a:cubicBezTo>
                  <a:close/>
                  <a:moveTo>
                    <a:pt x="77" y="49"/>
                  </a:moveTo>
                  <a:cubicBezTo>
                    <a:pt x="77" y="49"/>
                    <a:pt x="77" y="50"/>
                    <a:pt x="77" y="50"/>
                  </a:cubicBezTo>
                  <a:cubicBezTo>
                    <a:pt x="77" y="50"/>
                    <a:pt x="78" y="49"/>
                    <a:pt x="78" y="49"/>
                  </a:cubicBezTo>
                  <a:cubicBezTo>
                    <a:pt x="78" y="49"/>
                    <a:pt x="77" y="49"/>
                    <a:pt x="77" y="49"/>
                  </a:cubicBezTo>
                  <a:close/>
                  <a:moveTo>
                    <a:pt x="82" y="17"/>
                  </a:moveTo>
                  <a:cubicBezTo>
                    <a:pt x="82" y="19"/>
                    <a:pt x="82" y="20"/>
                    <a:pt x="82" y="22"/>
                  </a:cubicBezTo>
                  <a:cubicBezTo>
                    <a:pt x="83" y="22"/>
                    <a:pt x="84" y="22"/>
                    <a:pt x="85" y="22"/>
                  </a:cubicBezTo>
                  <a:cubicBezTo>
                    <a:pt x="86" y="21"/>
                    <a:pt x="87" y="20"/>
                    <a:pt x="88" y="19"/>
                  </a:cubicBezTo>
                  <a:cubicBezTo>
                    <a:pt x="88" y="19"/>
                    <a:pt x="89" y="19"/>
                    <a:pt x="89" y="19"/>
                  </a:cubicBezTo>
                  <a:cubicBezTo>
                    <a:pt x="89" y="19"/>
                    <a:pt x="89" y="19"/>
                    <a:pt x="89" y="19"/>
                  </a:cubicBezTo>
                  <a:cubicBezTo>
                    <a:pt x="91" y="18"/>
                    <a:pt x="92" y="17"/>
                    <a:pt x="93" y="16"/>
                  </a:cubicBezTo>
                  <a:cubicBezTo>
                    <a:pt x="93" y="16"/>
                    <a:pt x="93" y="15"/>
                    <a:pt x="94" y="15"/>
                  </a:cubicBezTo>
                  <a:cubicBezTo>
                    <a:pt x="93" y="14"/>
                    <a:pt x="93" y="12"/>
                    <a:pt x="93" y="11"/>
                  </a:cubicBezTo>
                  <a:cubicBezTo>
                    <a:pt x="92" y="12"/>
                    <a:pt x="91" y="13"/>
                    <a:pt x="90" y="13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7" y="15"/>
                    <a:pt x="85" y="17"/>
                    <a:pt x="84" y="17"/>
                  </a:cubicBezTo>
                  <a:cubicBezTo>
                    <a:pt x="83" y="17"/>
                    <a:pt x="83" y="17"/>
                    <a:pt x="83" y="17"/>
                  </a:cubicBezTo>
                  <a:cubicBezTo>
                    <a:pt x="83" y="17"/>
                    <a:pt x="83" y="17"/>
                    <a:pt x="82" y="17"/>
                  </a:cubicBezTo>
                  <a:close/>
                  <a:moveTo>
                    <a:pt x="94" y="19"/>
                  </a:moveTo>
                  <a:cubicBezTo>
                    <a:pt x="93" y="20"/>
                    <a:pt x="92" y="20"/>
                    <a:pt x="91" y="21"/>
                  </a:cubicBezTo>
                  <a:cubicBezTo>
                    <a:pt x="91" y="21"/>
                    <a:pt x="91" y="21"/>
                    <a:pt x="91" y="21"/>
                  </a:cubicBezTo>
                  <a:cubicBezTo>
                    <a:pt x="92" y="21"/>
                    <a:pt x="93" y="21"/>
                    <a:pt x="93" y="21"/>
                  </a:cubicBezTo>
                  <a:cubicBezTo>
                    <a:pt x="94" y="20"/>
                    <a:pt x="94" y="20"/>
                    <a:pt x="94" y="19"/>
                  </a:cubicBezTo>
                  <a:close/>
                  <a:moveTo>
                    <a:pt x="84" y="13"/>
                  </a:moveTo>
                  <a:cubicBezTo>
                    <a:pt x="84" y="14"/>
                    <a:pt x="83" y="14"/>
                    <a:pt x="83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4" y="13"/>
                    <a:pt x="85" y="13"/>
                    <a:pt x="86" y="12"/>
                  </a:cubicBezTo>
                  <a:cubicBezTo>
                    <a:pt x="87" y="12"/>
                    <a:pt x="87" y="12"/>
                    <a:pt x="87" y="11"/>
                  </a:cubicBezTo>
                  <a:cubicBezTo>
                    <a:pt x="89" y="10"/>
                    <a:pt x="91" y="9"/>
                    <a:pt x="93" y="8"/>
                  </a:cubicBezTo>
                  <a:cubicBezTo>
                    <a:pt x="93" y="8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1" y="7"/>
                    <a:pt x="91" y="7"/>
                  </a:cubicBezTo>
                  <a:cubicBezTo>
                    <a:pt x="91" y="8"/>
                    <a:pt x="91" y="8"/>
                    <a:pt x="91" y="8"/>
                  </a:cubicBezTo>
                  <a:cubicBezTo>
                    <a:pt x="90" y="8"/>
                    <a:pt x="89" y="9"/>
                    <a:pt x="88" y="10"/>
                  </a:cubicBezTo>
                  <a:cubicBezTo>
                    <a:pt x="88" y="10"/>
                    <a:pt x="88" y="10"/>
                    <a:pt x="88" y="10"/>
                  </a:cubicBezTo>
                  <a:cubicBezTo>
                    <a:pt x="87" y="10"/>
                    <a:pt x="87" y="11"/>
                    <a:pt x="86" y="11"/>
                  </a:cubicBezTo>
                  <a:cubicBezTo>
                    <a:pt x="86" y="12"/>
                    <a:pt x="85" y="13"/>
                    <a:pt x="84" y="13"/>
                  </a:cubicBezTo>
                  <a:close/>
                  <a:moveTo>
                    <a:pt x="91" y="4"/>
                  </a:moveTo>
                  <a:cubicBezTo>
                    <a:pt x="92" y="4"/>
                    <a:pt x="92" y="5"/>
                    <a:pt x="92" y="5"/>
                  </a:cubicBezTo>
                  <a:cubicBezTo>
                    <a:pt x="92" y="4"/>
                    <a:pt x="92" y="4"/>
                    <a:pt x="92" y="4"/>
                  </a:cubicBezTo>
                  <a:cubicBezTo>
                    <a:pt x="92" y="4"/>
                    <a:pt x="92" y="4"/>
                    <a:pt x="91" y="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lIns="68589" tIns="34295" rIns="68589" bIns="34295"/>
            <a:lstStyle/>
            <a:p>
              <a:endParaRPr lang="zh-CN" altLang="en-US"/>
            </a:p>
          </p:txBody>
        </p:sp>
      </p:grpSp>
      <p:sp>
        <p:nvSpPr>
          <p:cNvPr id="27" name="WordArt 18"/>
          <p:cNvSpPr>
            <a:spLocks noChangeArrowheads="1" noChangeShapeType="1" noTextEdit="1"/>
          </p:cNvSpPr>
          <p:nvPr/>
        </p:nvSpPr>
        <p:spPr bwMode="auto">
          <a:xfrm>
            <a:off x="304800" y="709613"/>
            <a:ext cx="1574800" cy="928687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黑体"/>
                <a:ea typeface="黑体"/>
              </a:rPr>
              <a:t>证一证</a:t>
            </a:r>
            <a:endParaRPr lang="zh-CN" altLang="en-US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黑体"/>
              <a:ea typeface="黑体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057672" y="1801839"/>
            <a:ext cx="846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A</a:t>
            </a:r>
            <a:endParaRPr lang="zh-CN" altLang="en-US" sz="2400" b="1" dirty="0"/>
          </a:p>
        </p:txBody>
      </p:sp>
      <p:sp>
        <p:nvSpPr>
          <p:cNvPr id="23" name="文本框 22"/>
          <p:cNvSpPr txBox="1"/>
          <p:nvPr/>
        </p:nvSpPr>
        <p:spPr>
          <a:xfrm>
            <a:off x="8300265" y="3183477"/>
            <a:ext cx="846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B</a:t>
            </a:r>
            <a:endParaRPr lang="zh-CN" altLang="en-US" sz="2400" b="1" dirty="0"/>
          </a:p>
        </p:txBody>
      </p:sp>
      <p:sp>
        <p:nvSpPr>
          <p:cNvPr id="24" name="文本框 23"/>
          <p:cNvSpPr txBox="1"/>
          <p:nvPr/>
        </p:nvSpPr>
        <p:spPr>
          <a:xfrm>
            <a:off x="10923742" y="3260471"/>
            <a:ext cx="846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C</a:t>
            </a:r>
            <a:endParaRPr lang="zh-CN" altLang="en-US" sz="2400" b="1" dirty="0"/>
          </a:p>
        </p:txBody>
      </p:sp>
      <p:sp>
        <p:nvSpPr>
          <p:cNvPr id="26" name="文本框 25"/>
          <p:cNvSpPr txBox="1"/>
          <p:nvPr/>
        </p:nvSpPr>
        <p:spPr>
          <a:xfrm>
            <a:off x="11227577" y="1701984"/>
            <a:ext cx="846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D</a:t>
            </a:r>
            <a:endParaRPr lang="zh-CN" altLang="en-US" sz="2400" b="1" dirty="0"/>
          </a:p>
        </p:txBody>
      </p:sp>
      <p:sp>
        <p:nvSpPr>
          <p:cNvPr id="2" name="矩形 1"/>
          <p:cNvSpPr/>
          <p:nvPr/>
        </p:nvSpPr>
        <p:spPr>
          <a:xfrm>
            <a:off x="1430197" y="1743374"/>
            <a:ext cx="828043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四边形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ABCD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是平行四边形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AB=CD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AD=CB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）∠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A=∠C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，∠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B=∠D.</a:t>
            </a:r>
          </a:p>
          <a:p>
            <a:endParaRPr lang="en-US" altLang="zh-CN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8603065" y="2188421"/>
            <a:ext cx="3048000" cy="1393655"/>
          </a:xfrm>
          <a:prstGeom prst="parallelogram">
            <a:avLst>
              <a:gd name="adj" fmla="val 55429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noFill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398383" y="1751745"/>
            <a:ext cx="111746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已知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endParaRPr lang="en-US" altLang="zh-CN" sz="28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求证：</a:t>
            </a:r>
            <a:endParaRPr lang="en-US" altLang="zh-CN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WordArt 18"/>
          <p:cNvSpPr>
            <a:spLocks noChangeArrowheads="1" noChangeShapeType="1" noTextEdit="1"/>
          </p:cNvSpPr>
          <p:nvPr/>
        </p:nvSpPr>
        <p:spPr bwMode="auto">
          <a:xfrm>
            <a:off x="304800" y="709613"/>
            <a:ext cx="1574800" cy="928687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黑体"/>
                <a:ea typeface="黑体"/>
              </a:rPr>
              <a:t>证一证</a:t>
            </a:r>
            <a:endParaRPr lang="zh-CN" altLang="en-US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黑体"/>
              <a:ea typeface="黑体"/>
            </a:endParaRP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2626613" y="1122547"/>
            <a:ext cx="6624638" cy="57943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平行四边形的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对边相等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对角相等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33" name="矩形 32"/>
          <p:cNvSpPr/>
          <p:nvPr/>
        </p:nvSpPr>
        <p:spPr>
          <a:xfrm>
            <a:off x="2710562" y="147473"/>
            <a:ext cx="2242922" cy="707886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40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文字语言</a:t>
            </a:r>
            <a:endParaRPr lang="zh-CN" altLang="en-US" sz="40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5311763" y="153822"/>
            <a:ext cx="2242923" cy="707886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40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图形语言</a:t>
            </a:r>
            <a:endParaRPr lang="zh-CN" altLang="en-US" sz="40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7946450" y="161137"/>
            <a:ext cx="2242923" cy="707886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40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符号语言</a:t>
            </a:r>
            <a:endParaRPr lang="zh-CN" altLang="en-US" sz="40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9" name="Line 17"/>
          <p:cNvSpPr>
            <a:spLocks noChangeShapeType="1"/>
          </p:cNvSpPr>
          <p:nvPr/>
        </p:nvSpPr>
        <p:spPr bwMode="auto">
          <a:xfrm>
            <a:off x="9409894" y="2185907"/>
            <a:ext cx="1461738" cy="1396169"/>
          </a:xfrm>
          <a:prstGeom prst="line">
            <a:avLst/>
          </a:prstGeom>
          <a:noFill/>
          <a:ln w="57150" cmpd="sng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zh-CN" altLang="en-US"/>
          </a:p>
        </p:txBody>
      </p:sp>
      <p:grpSp>
        <p:nvGrpSpPr>
          <p:cNvPr id="50" name="组合 49"/>
          <p:cNvGrpSpPr/>
          <p:nvPr/>
        </p:nvGrpSpPr>
        <p:grpSpPr>
          <a:xfrm>
            <a:off x="2743873" y="4341193"/>
            <a:ext cx="5653077" cy="1069944"/>
            <a:chOff x="5332899" y="5050850"/>
            <a:chExt cx="5653077" cy="1069944"/>
          </a:xfrm>
        </p:grpSpPr>
        <p:sp>
          <p:nvSpPr>
            <p:cNvPr id="51" name="AutoShape 29"/>
            <p:cNvSpPr>
              <a:spLocks noChangeArrowheads="1"/>
            </p:cNvSpPr>
            <p:nvPr/>
          </p:nvSpPr>
          <p:spPr bwMode="auto">
            <a:xfrm>
              <a:off x="5332899" y="5112732"/>
              <a:ext cx="1943100" cy="1008062"/>
            </a:xfrm>
            <a:prstGeom prst="wedgeRoundRectCallout">
              <a:avLst>
                <a:gd name="adj1" fmla="val -27042"/>
                <a:gd name="adj2" fmla="val 47324"/>
                <a:gd name="adj3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28575" cap="sq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zh-CN" alt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</a:rPr>
                <a:t>四边形</a:t>
              </a:r>
            </a:p>
            <a:p>
              <a:pPr algn="ctr"/>
              <a:r>
                <a:rPr lang="zh-CN" alt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</a:rPr>
                <a:t>问题</a:t>
              </a:r>
            </a:p>
          </p:txBody>
        </p:sp>
        <p:sp>
          <p:nvSpPr>
            <p:cNvPr id="52" name="AutoShape 30"/>
            <p:cNvSpPr>
              <a:spLocks noChangeArrowheads="1"/>
            </p:cNvSpPr>
            <p:nvPr/>
          </p:nvSpPr>
          <p:spPr bwMode="auto">
            <a:xfrm>
              <a:off x="9042876" y="5094593"/>
              <a:ext cx="1943100" cy="1008062"/>
            </a:xfrm>
            <a:prstGeom prst="wedgeRoundRectCallout">
              <a:avLst>
                <a:gd name="adj1" fmla="val -48940"/>
                <a:gd name="adj2" fmla="val 24958"/>
                <a:gd name="adj3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28575" cap="sq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zh-CN" alt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</a:rPr>
                <a:t>三角形</a:t>
              </a:r>
            </a:p>
            <a:p>
              <a:pPr algn="ctr"/>
              <a:r>
                <a:rPr lang="zh-CN" alt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</a:rPr>
                <a:t>问题</a:t>
              </a:r>
            </a:p>
          </p:txBody>
        </p:sp>
        <p:sp>
          <p:nvSpPr>
            <p:cNvPr id="53" name="AutoShape 31"/>
            <p:cNvSpPr>
              <a:spLocks noChangeArrowheads="1"/>
            </p:cNvSpPr>
            <p:nvPr/>
          </p:nvSpPr>
          <p:spPr bwMode="auto">
            <a:xfrm>
              <a:off x="7511602" y="5622963"/>
              <a:ext cx="1368425" cy="142875"/>
            </a:xfrm>
            <a:prstGeom prst="rightArrow">
              <a:avLst>
                <a:gd name="adj1" fmla="val 50000"/>
                <a:gd name="adj2" fmla="val 239444"/>
              </a:avLst>
            </a:prstGeom>
            <a:solidFill>
              <a:schemeClr val="accent2"/>
            </a:solidFill>
            <a:ln w="28575" cap="sq" algn="ctr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54" name="Text Box 32"/>
            <p:cNvSpPr txBox="1">
              <a:spLocks noChangeArrowheads="1"/>
            </p:cNvSpPr>
            <p:nvPr/>
          </p:nvSpPr>
          <p:spPr bwMode="auto">
            <a:xfrm>
              <a:off x="7784267" y="5050850"/>
              <a:ext cx="936625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 cap="sq" algn="ctr">
                  <a:solidFill>
                    <a:srgbClr val="00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</a:rPr>
                <a:t>转化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6342970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8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9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0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1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2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3" grpId="0"/>
      <p:bldP spid="24" grpId="0"/>
      <p:bldP spid="26" grpId="0"/>
      <p:bldP spid="2" grpId="0"/>
      <p:bldP spid="5" grpId="0" animBg="1"/>
      <p:bldP spid="65" grpId="0"/>
      <p:bldP spid="29" grpId="0" animBg="1"/>
      <p:bldP spid="33" grpId="0" animBg="1"/>
      <p:bldP spid="34" grpId="0" animBg="1"/>
      <p:bldP spid="35" grpId="0" animBg="1"/>
      <p:bldP spid="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482224"/>
            <a:ext cx="12192000" cy="33855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1000">
                <a:schemeClr val="accent1">
                  <a:lumMod val="45000"/>
                  <a:lumOff val="55000"/>
                </a:schemeClr>
              </a:gs>
              <a:gs pos="86000">
                <a:srgbClr val="0070C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zh-CN" altLang="en-US" sz="1600" b="1" dirty="0">
              <a:solidFill>
                <a:srgbClr val="00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</p:txBody>
      </p: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0" y="0"/>
            <a:ext cx="2505075" cy="519113"/>
            <a:chOff x="0" y="-64"/>
            <a:chExt cx="1578" cy="327"/>
          </a:xfrm>
        </p:grpSpPr>
        <p:sp>
          <p:nvSpPr>
            <p:cNvPr id="7" name="Rectangle 33"/>
            <p:cNvSpPr>
              <a:spLocks noChangeArrowheads="1"/>
            </p:cNvSpPr>
            <p:nvPr/>
          </p:nvSpPr>
          <p:spPr bwMode="auto">
            <a:xfrm>
              <a:off x="288" y="-64"/>
              <a:ext cx="1140" cy="327"/>
            </a:xfrm>
            <a:prstGeom prst="rect">
              <a:avLst/>
            </a:prstGeom>
            <a:noFill/>
            <a:ln w="38100" cmpd="dbl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defTabSz="914400">
                <a:buFont typeface="Arial" charset="0"/>
                <a:buNone/>
                <a:defRPr/>
              </a:pPr>
              <a:r>
                <a:rPr lang="zh-CN" altLang="en-US" sz="28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楷体" pitchFamily="49" charset="-122"/>
                  <a:ea typeface="楷体" pitchFamily="49" charset="-122"/>
                </a:rPr>
                <a:t>反思梳理</a:t>
              </a:r>
              <a:endPara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endParaRPr>
            </a:p>
          </p:txBody>
        </p:sp>
        <p:sp>
          <p:nvSpPr>
            <p:cNvPr id="8" name="Freeform 9"/>
            <p:cNvSpPr>
              <a:spLocks noEditPoints="1"/>
            </p:cNvSpPr>
            <p:nvPr/>
          </p:nvSpPr>
          <p:spPr bwMode="auto">
            <a:xfrm>
              <a:off x="1240" y="0"/>
              <a:ext cx="338" cy="221"/>
            </a:xfrm>
            <a:custGeom>
              <a:avLst/>
              <a:gdLst>
                <a:gd name="T0" fmla="*/ 2147483647 w 142"/>
                <a:gd name="T1" fmla="*/ 2147483647 h 84"/>
                <a:gd name="T2" fmla="*/ 2147483647 w 142"/>
                <a:gd name="T3" fmla="*/ 2147483647 h 84"/>
                <a:gd name="T4" fmla="*/ 2147483647 w 142"/>
                <a:gd name="T5" fmla="*/ 2147483647 h 84"/>
                <a:gd name="T6" fmla="*/ 2147483647 w 142"/>
                <a:gd name="T7" fmla="*/ 2147483647 h 84"/>
                <a:gd name="T8" fmla="*/ 2147483647 w 142"/>
                <a:gd name="T9" fmla="*/ 2147483647 h 84"/>
                <a:gd name="T10" fmla="*/ 2147483647 w 142"/>
                <a:gd name="T11" fmla="*/ 2147483647 h 84"/>
                <a:gd name="T12" fmla="*/ 2147483647 w 142"/>
                <a:gd name="T13" fmla="*/ 2147483647 h 84"/>
                <a:gd name="T14" fmla="*/ 2147483647 w 142"/>
                <a:gd name="T15" fmla="*/ 2147483647 h 84"/>
                <a:gd name="T16" fmla="*/ 2147483647 w 142"/>
                <a:gd name="T17" fmla="*/ 2147483647 h 84"/>
                <a:gd name="T18" fmla="*/ 2147483647 w 142"/>
                <a:gd name="T19" fmla="*/ 2147483647 h 84"/>
                <a:gd name="T20" fmla="*/ 2147483647 w 142"/>
                <a:gd name="T21" fmla="*/ 2147483647 h 84"/>
                <a:gd name="T22" fmla="*/ 2147483647 w 142"/>
                <a:gd name="T23" fmla="*/ 2147483647 h 84"/>
                <a:gd name="T24" fmla="*/ 2147483647 w 142"/>
                <a:gd name="T25" fmla="*/ 2147483647 h 84"/>
                <a:gd name="T26" fmla="*/ 2147483647 w 142"/>
                <a:gd name="T27" fmla="*/ 2147483647 h 84"/>
                <a:gd name="T28" fmla="*/ 2147483647 w 142"/>
                <a:gd name="T29" fmla="*/ 2147483647 h 84"/>
                <a:gd name="T30" fmla="*/ 2147483647 w 142"/>
                <a:gd name="T31" fmla="*/ 2147483647 h 84"/>
                <a:gd name="T32" fmla="*/ 2147483647 w 142"/>
                <a:gd name="T33" fmla="*/ 2147483647 h 84"/>
                <a:gd name="T34" fmla="*/ 2147483647 w 142"/>
                <a:gd name="T35" fmla="*/ 2147483647 h 84"/>
                <a:gd name="T36" fmla="*/ 2147483647 w 142"/>
                <a:gd name="T37" fmla="*/ 2147483647 h 84"/>
                <a:gd name="T38" fmla="*/ 2147483647 w 142"/>
                <a:gd name="T39" fmla="*/ 2147483647 h 84"/>
                <a:gd name="T40" fmla="*/ 2147483647 w 142"/>
                <a:gd name="T41" fmla="*/ 2147483647 h 84"/>
                <a:gd name="T42" fmla="*/ 2147483647 w 142"/>
                <a:gd name="T43" fmla="*/ 2147483647 h 84"/>
                <a:gd name="T44" fmla="*/ 2147483647 w 142"/>
                <a:gd name="T45" fmla="*/ 2147483647 h 84"/>
                <a:gd name="T46" fmla="*/ 2147483647 w 142"/>
                <a:gd name="T47" fmla="*/ 2147483647 h 84"/>
                <a:gd name="T48" fmla="*/ 2147483647 w 142"/>
                <a:gd name="T49" fmla="*/ 2147483647 h 84"/>
                <a:gd name="T50" fmla="*/ 2147483647 w 142"/>
                <a:gd name="T51" fmla="*/ 2147483647 h 84"/>
                <a:gd name="T52" fmla="*/ 2147483647 w 142"/>
                <a:gd name="T53" fmla="*/ 2147483647 h 84"/>
                <a:gd name="T54" fmla="*/ 2147483647 w 142"/>
                <a:gd name="T55" fmla="*/ 2147483647 h 84"/>
                <a:gd name="T56" fmla="*/ 2147483647 w 142"/>
                <a:gd name="T57" fmla="*/ 2147483647 h 84"/>
                <a:gd name="T58" fmla="*/ 2147483647 w 142"/>
                <a:gd name="T59" fmla="*/ 2147483647 h 84"/>
                <a:gd name="T60" fmla="*/ 2147483647 w 142"/>
                <a:gd name="T61" fmla="*/ 2147483647 h 84"/>
                <a:gd name="T62" fmla="*/ 2147483647 w 142"/>
                <a:gd name="T63" fmla="*/ 2147483647 h 84"/>
                <a:gd name="T64" fmla="*/ 2147483647 w 142"/>
                <a:gd name="T65" fmla="*/ 2147483647 h 84"/>
                <a:gd name="T66" fmla="*/ 2147483647 w 142"/>
                <a:gd name="T67" fmla="*/ 2147483647 h 84"/>
                <a:gd name="T68" fmla="*/ 2147483647 w 142"/>
                <a:gd name="T69" fmla="*/ 2147483647 h 84"/>
                <a:gd name="T70" fmla="*/ 2147483647 w 142"/>
                <a:gd name="T71" fmla="*/ 2147483647 h 84"/>
                <a:gd name="T72" fmla="*/ 2147483647 w 142"/>
                <a:gd name="T73" fmla="*/ 2147483647 h 84"/>
                <a:gd name="T74" fmla="*/ 2147483647 w 142"/>
                <a:gd name="T75" fmla="*/ 2147483647 h 84"/>
                <a:gd name="T76" fmla="*/ 2147483647 w 142"/>
                <a:gd name="T77" fmla="*/ 2147483647 h 84"/>
                <a:gd name="T78" fmla="*/ 2147483647 w 142"/>
                <a:gd name="T79" fmla="*/ 2147483647 h 84"/>
                <a:gd name="T80" fmla="*/ 2147483647 w 142"/>
                <a:gd name="T81" fmla="*/ 2147483647 h 84"/>
                <a:gd name="T82" fmla="*/ 2147483647 w 142"/>
                <a:gd name="T83" fmla="*/ 2147483647 h 84"/>
                <a:gd name="T84" fmla="*/ 2147483647 w 142"/>
                <a:gd name="T85" fmla="*/ 2147483647 h 84"/>
                <a:gd name="T86" fmla="*/ 2147483647 w 142"/>
                <a:gd name="T87" fmla="*/ 2147483647 h 84"/>
                <a:gd name="T88" fmla="*/ 2147483647 w 142"/>
                <a:gd name="T89" fmla="*/ 2147483647 h 84"/>
                <a:gd name="T90" fmla="*/ 2147483647 w 142"/>
                <a:gd name="T91" fmla="*/ 2147483647 h 84"/>
                <a:gd name="T92" fmla="*/ 2147483647 w 142"/>
                <a:gd name="T93" fmla="*/ 2147483647 h 84"/>
                <a:gd name="T94" fmla="*/ 2147483647 w 142"/>
                <a:gd name="T95" fmla="*/ 2147483647 h 84"/>
                <a:gd name="T96" fmla="*/ 2147483647 w 142"/>
                <a:gd name="T97" fmla="*/ 2147483647 h 84"/>
                <a:gd name="T98" fmla="*/ 2147483647 w 142"/>
                <a:gd name="T99" fmla="*/ 2147483647 h 84"/>
                <a:gd name="T100" fmla="*/ 2147483647 w 142"/>
                <a:gd name="T101" fmla="*/ 2147483647 h 84"/>
                <a:gd name="T102" fmla="*/ 2147483647 w 142"/>
                <a:gd name="T103" fmla="*/ 2147483647 h 84"/>
                <a:gd name="T104" fmla="*/ 2147483647 w 142"/>
                <a:gd name="T105" fmla="*/ 2147483647 h 8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42"/>
                <a:gd name="T160" fmla="*/ 0 h 84"/>
                <a:gd name="T161" fmla="*/ 142 w 142"/>
                <a:gd name="T162" fmla="*/ 84 h 8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42" h="84">
                  <a:moveTo>
                    <a:pt x="87" y="84"/>
                  </a:moveTo>
                  <a:cubicBezTo>
                    <a:pt x="86" y="84"/>
                    <a:pt x="86" y="84"/>
                    <a:pt x="85" y="83"/>
                  </a:cubicBezTo>
                  <a:cubicBezTo>
                    <a:pt x="85" y="83"/>
                    <a:pt x="85" y="82"/>
                    <a:pt x="85" y="82"/>
                  </a:cubicBezTo>
                  <a:cubicBezTo>
                    <a:pt x="85" y="81"/>
                    <a:pt x="85" y="81"/>
                    <a:pt x="85" y="81"/>
                  </a:cubicBezTo>
                  <a:cubicBezTo>
                    <a:pt x="84" y="80"/>
                    <a:pt x="83" y="79"/>
                    <a:pt x="83" y="78"/>
                  </a:cubicBezTo>
                  <a:cubicBezTo>
                    <a:pt x="82" y="75"/>
                    <a:pt x="82" y="72"/>
                    <a:pt x="81" y="70"/>
                  </a:cubicBezTo>
                  <a:cubicBezTo>
                    <a:pt x="81" y="67"/>
                    <a:pt x="81" y="64"/>
                    <a:pt x="81" y="62"/>
                  </a:cubicBezTo>
                  <a:cubicBezTo>
                    <a:pt x="81" y="61"/>
                    <a:pt x="81" y="61"/>
                    <a:pt x="81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60"/>
                    <a:pt x="81" y="60"/>
                    <a:pt x="80" y="60"/>
                  </a:cubicBezTo>
                  <a:cubicBezTo>
                    <a:pt x="80" y="60"/>
                    <a:pt x="80" y="60"/>
                    <a:pt x="79" y="60"/>
                  </a:cubicBezTo>
                  <a:cubicBezTo>
                    <a:pt x="79" y="60"/>
                    <a:pt x="79" y="60"/>
                    <a:pt x="79" y="60"/>
                  </a:cubicBezTo>
                  <a:cubicBezTo>
                    <a:pt x="74" y="61"/>
                    <a:pt x="69" y="61"/>
                    <a:pt x="64" y="61"/>
                  </a:cubicBezTo>
                  <a:cubicBezTo>
                    <a:pt x="62" y="62"/>
                    <a:pt x="61" y="62"/>
                    <a:pt x="59" y="62"/>
                  </a:cubicBezTo>
                  <a:cubicBezTo>
                    <a:pt x="56" y="62"/>
                    <a:pt x="53" y="61"/>
                    <a:pt x="50" y="61"/>
                  </a:cubicBezTo>
                  <a:cubicBezTo>
                    <a:pt x="48" y="61"/>
                    <a:pt x="46" y="61"/>
                    <a:pt x="44" y="61"/>
                  </a:cubicBezTo>
                  <a:cubicBezTo>
                    <a:pt x="43" y="61"/>
                    <a:pt x="42" y="61"/>
                    <a:pt x="41" y="61"/>
                  </a:cubicBezTo>
                  <a:cubicBezTo>
                    <a:pt x="39" y="61"/>
                    <a:pt x="36" y="61"/>
                    <a:pt x="33" y="61"/>
                  </a:cubicBezTo>
                  <a:cubicBezTo>
                    <a:pt x="31" y="61"/>
                    <a:pt x="28" y="61"/>
                    <a:pt x="25" y="61"/>
                  </a:cubicBezTo>
                  <a:cubicBezTo>
                    <a:pt x="25" y="61"/>
                    <a:pt x="24" y="61"/>
                    <a:pt x="24" y="61"/>
                  </a:cubicBezTo>
                  <a:cubicBezTo>
                    <a:pt x="24" y="62"/>
                    <a:pt x="23" y="62"/>
                    <a:pt x="23" y="63"/>
                  </a:cubicBezTo>
                  <a:cubicBezTo>
                    <a:pt x="23" y="63"/>
                    <a:pt x="22" y="63"/>
                    <a:pt x="22" y="63"/>
                  </a:cubicBezTo>
                  <a:cubicBezTo>
                    <a:pt x="22" y="63"/>
                    <a:pt x="21" y="63"/>
                    <a:pt x="21" y="62"/>
                  </a:cubicBezTo>
                  <a:cubicBezTo>
                    <a:pt x="21" y="62"/>
                    <a:pt x="21" y="62"/>
                    <a:pt x="21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9" y="62"/>
                    <a:pt x="19" y="62"/>
                    <a:pt x="18" y="62"/>
                  </a:cubicBezTo>
                  <a:cubicBezTo>
                    <a:pt x="18" y="62"/>
                    <a:pt x="18" y="62"/>
                    <a:pt x="18" y="62"/>
                  </a:cubicBezTo>
                  <a:cubicBezTo>
                    <a:pt x="17" y="62"/>
                    <a:pt x="17" y="62"/>
                    <a:pt x="17" y="61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15" y="61"/>
                    <a:pt x="13" y="61"/>
                    <a:pt x="12" y="61"/>
                  </a:cubicBezTo>
                  <a:cubicBezTo>
                    <a:pt x="11" y="61"/>
                    <a:pt x="11" y="61"/>
                    <a:pt x="11" y="61"/>
                  </a:cubicBezTo>
                  <a:cubicBezTo>
                    <a:pt x="11" y="61"/>
                    <a:pt x="10" y="62"/>
                    <a:pt x="10" y="62"/>
                  </a:cubicBezTo>
                  <a:cubicBezTo>
                    <a:pt x="10" y="62"/>
                    <a:pt x="10" y="62"/>
                    <a:pt x="9" y="62"/>
                  </a:cubicBezTo>
                  <a:cubicBezTo>
                    <a:pt x="9" y="62"/>
                    <a:pt x="9" y="62"/>
                    <a:pt x="8" y="62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7" y="61"/>
                    <a:pt x="6" y="61"/>
                    <a:pt x="5" y="61"/>
                  </a:cubicBezTo>
                  <a:cubicBezTo>
                    <a:pt x="5" y="61"/>
                    <a:pt x="5" y="61"/>
                    <a:pt x="5" y="61"/>
                  </a:cubicBezTo>
                  <a:cubicBezTo>
                    <a:pt x="5" y="61"/>
                    <a:pt x="4" y="61"/>
                    <a:pt x="4" y="61"/>
                  </a:cubicBezTo>
                  <a:cubicBezTo>
                    <a:pt x="4" y="61"/>
                    <a:pt x="4" y="61"/>
                    <a:pt x="3" y="61"/>
                  </a:cubicBezTo>
                  <a:cubicBezTo>
                    <a:pt x="3" y="61"/>
                    <a:pt x="3" y="61"/>
                    <a:pt x="2" y="60"/>
                  </a:cubicBezTo>
                  <a:cubicBezTo>
                    <a:pt x="2" y="60"/>
                    <a:pt x="2" y="60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0" y="52"/>
                    <a:pt x="0" y="45"/>
                    <a:pt x="1" y="39"/>
                  </a:cubicBezTo>
                  <a:cubicBezTo>
                    <a:pt x="1" y="35"/>
                    <a:pt x="3" y="33"/>
                    <a:pt x="5" y="30"/>
                  </a:cubicBezTo>
                  <a:cubicBezTo>
                    <a:pt x="7" y="28"/>
                    <a:pt x="10" y="25"/>
                    <a:pt x="13" y="24"/>
                  </a:cubicBezTo>
                  <a:cubicBezTo>
                    <a:pt x="13" y="24"/>
                    <a:pt x="14" y="24"/>
                    <a:pt x="14" y="24"/>
                  </a:cubicBezTo>
                  <a:cubicBezTo>
                    <a:pt x="14" y="24"/>
                    <a:pt x="14" y="24"/>
                    <a:pt x="15" y="24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9" y="23"/>
                    <a:pt x="23" y="23"/>
                    <a:pt x="27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32" y="23"/>
                    <a:pt x="35" y="23"/>
                    <a:pt x="38" y="23"/>
                  </a:cubicBezTo>
                  <a:cubicBezTo>
                    <a:pt x="40" y="23"/>
                    <a:pt x="42" y="23"/>
                    <a:pt x="44" y="23"/>
                  </a:cubicBezTo>
                  <a:cubicBezTo>
                    <a:pt x="46" y="23"/>
                    <a:pt x="48" y="23"/>
                    <a:pt x="50" y="23"/>
                  </a:cubicBezTo>
                  <a:cubicBezTo>
                    <a:pt x="51" y="23"/>
                    <a:pt x="51" y="23"/>
                    <a:pt x="52" y="23"/>
                  </a:cubicBezTo>
                  <a:cubicBezTo>
                    <a:pt x="56" y="23"/>
                    <a:pt x="59" y="23"/>
                    <a:pt x="63" y="23"/>
                  </a:cubicBezTo>
                  <a:cubicBezTo>
                    <a:pt x="66" y="22"/>
                    <a:pt x="70" y="22"/>
                    <a:pt x="74" y="22"/>
                  </a:cubicBezTo>
                  <a:cubicBezTo>
                    <a:pt x="75" y="22"/>
                    <a:pt x="77" y="22"/>
                    <a:pt x="79" y="22"/>
                  </a:cubicBezTo>
                  <a:cubicBezTo>
                    <a:pt x="79" y="18"/>
                    <a:pt x="79" y="15"/>
                    <a:pt x="81" y="11"/>
                  </a:cubicBezTo>
                  <a:cubicBezTo>
                    <a:pt x="81" y="9"/>
                    <a:pt x="83" y="8"/>
                    <a:pt x="84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7" y="4"/>
                    <a:pt x="89" y="2"/>
                    <a:pt x="92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92" y="0"/>
                    <a:pt x="93" y="0"/>
                    <a:pt x="93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101" y="3"/>
                    <a:pt x="108" y="8"/>
                    <a:pt x="114" y="12"/>
                  </a:cubicBezTo>
                  <a:cubicBezTo>
                    <a:pt x="115" y="13"/>
                    <a:pt x="116" y="13"/>
                    <a:pt x="116" y="14"/>
                  </a:cubicBezTo>
                  <a:cubicBezTo>
                    <a:pt x="122" y="18"/>
                    <a:pt x="128" y="22"/>
                    <a:pt x="134" y="26"/>
                  </a:cubicBezTo>
                  <a:cubicBezTo>
                    <a:pt x="136" y="27"/>
                    <a:pt x="139" y="29"/>
                    <a:pt x="141" y="31"/>
                  </a:cubicBezTo>
                  <a:cubicBezTo>
                    <a:pt x="142" y="31"/>
                    <a:pt x="142" y="32"/>
                    <a:pt x="142" y="32"/>
                  </a:cubicBezTo>
                  <a:cubicBezTo>
                    <a:pt x="142" y="33"/>
                    <a:pt x="142" y="33"/>
                    <a:pt x="142" y="34"/>
                  </a:cubicBezTo>
                  <a:cubicBezTo>
                    <a:pt x="137" y="40"/>
                    <a:pt x="131" y="45"/>
                    <a:pt x="125" y="51"/>
                  </a:cubicBezTo>
                  <a:cubicBezTo>
                    <a:pt x="124" y="52"/>
                    <a:pt x="122" y="53"/>
                    <a:pt x="121" y="55"/>
                  </a:cubicBezTo>
                  <a:cubicBezTo>
                    <a:pt x="119" y="57"/>
                    <a:pt x="117" y="59"/>
                    <a:pt x="115" y="60"/>
                  </a:cubicBezTo>
                  <a:cubicBezTo>
                    <a:pt x="110" y="65"/>
                    <a:pt x="105" y="70"/>
                    <a:pt x="100" y="74"/>
                  </a:cubicBezTo>
                  <a:cubicBezTo>
                    <a:pt x="100" y="75"/>
                    <a:pt x="99" y="75"/>
                    <a:pt x="99" y="75"/>
                  </a:cubicBezTo>
                  <a:cubicBezTo>
                    <a:pt x="98" y="76"/>
                    <a:pt x="97" y="77"/>
                    <a:pt x="95" y="78"/>
                  </a:cubicBezTo>
                  <a:cubicBezTo>
                    <a:pt x="95" y="78"/>
                    <a:pt x="95" y="78"/>
                    <a:pt x="94" y="79"/>
                  </a:cubicBezTo>
                  <a:cubicBezTo>
                    <a:pt x="92" y="81"/>
                    <a:pt x="90" y="82"/>
                    <a:pt x="88" y="84"/>
                  </a:cubicBezTo>
                  <a:cubicBezTo>
                    <a:pt x="87" y="84"/>
                    <a:pt x="87" y="84"/>
                    <a:pt x="87" y="84"/>
                  </a:cubicBezTo>
                  <a:close/>
                  <a:moveTo>
                    <a:pt x="84" y="66"/>
                  </a:moveTo>
                  <a:cubicBezTo>
                    <a:pt x="84" y="67"/>
                    <a:pt x="84" y="68"/>
                    <a:pt x="84" y="69"/>
                  </a:cubicBezTo>
                  <a:cubicBezTo>
                    <a:pt x="84" y="69"/>
                    <a:pt x="84" y="69"/>
                    <a:pt x="84" y="69"/>
                  </a:cubicBezTo>
                  <a:cubicBezTo>
                    <a:pt x="85" y="72"/>
                    <a:pt x="86" y="77"/>
                    <a:pt x="88" y="79"/>
                  </a:cubicBezTo>
                  <a:cubicBezTo>
                    <a:pt x="89" y="79"/>
                    <a:pt x="90" y="78"/>
                    <a:pt x="92" y="76"/>
                  </a:cubicBezTo>
                  <a:cubicBezTo>
                    <a:pt x="92" y="76"/>
                    <a:pt x="93" y="76"/>
                    <a:pt x="93" y="75"/>
                  </a:cubicBezTo>
                  <a:cubicBezTo>
                    <a:pt x="94" y="74"/>
                    <a:pt x="96" y="73"/>
                    <a:pt x="97" y="73"/>
                  </a:cubicBezTo>
                  <a:cubicBezTo>
                    <a:pt x="97" y="72"/>
                    <a:pt x="96" y="71"/>
                    <a:pt x="96" y="70"/>
                  </a:cubicBezTo>
                  <a:cubicBezTo>
                    <a:pt x="96" y="70"/>
                    <a:pt x="96" y="70"/>
                    <a:pt x="96" y="70"/>
                  </a:cubicBezTo>
                  <a:cubicBezTo>
                    <a:pt x="95" y="71"/>
                    <a:pt x="94" y="72"/>
                    <a:pt x="93" y="72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2" y="74"/>
                    <a:pt x="91" y="74"/>
                    <a:pt x="90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90" y="75"/>
                    <a:pt x="90" y="74"/>
                    <a:pt x="89" y="74"/>
                  </a:cubicBezTo>
                  <a:cubicBezTo>
                    <a:pt x="89" y="74"/>
                    <a:pt x="89" y="74"/>
                    <a:pt x="89" y="73"/>
                  </a:cubicBezTo>
                  <a:cubicBezTo>
                    <a:pt x="89" y="72"/>
                    <a:pt x="90" y="71"/>
                    <a:pt x="91" y="70"/>
                  </a:cubicBezTo>
                  <a:cubicBezTo>
                    <a:pt x="92" y="70"/>
                    <a:pt x="92" y="70"/>
                    <a:pt x="92" y="70"/>
                  </a:cubicBezTo>
                  <a:cubicBezTo>
                    <a:pt x="92" y="69"/>
                    <a:pt x="92" y="69"/>
                    <a:pt x="93" y="69"/>
                  </a:cubicBezTo>
                  <a:cubicBezTo>
                    <a:pt x="95" y="67"/>
                    <a:pt x="95" y="66"/>
                    <a:pt x="95" y="66"/>
                  </a:cubicBezTo>
                  <a:cubicBezTo>
                    <a:pt x="95" y="66"/>
                    <a:pt x="95" y="66"/>
                    <a:pt x="95" y="66"/>
                  </a:cubicBezTo>
                  <a:cubicBezTo>
                    <a:pt x="95" y="63"/>
                    <a:pt x="94" y="60"/>
                    <a:pt x="94" y="56"/>
                  </a:cubicBezTo>
                  <a:cubicBezTo>
                    <a:pt x="92" y="58"/>
                    <a:pt x="90" y="60"/>
                    <a:pt x="89" y="61"/>
                  </a:cubicBezTo>
                  <a:cubicBezTo>
                    <a:pt x="88" y="62"/>
                    <a:pt x="87" y="63"/>
                    <a:pt x="87" y="63"/>
                  </a:cubicBezTo>
                  <a:cubicBezTo>
                    <a:pt x="86" y="64"/>
                    <a:pt x="85" y="65"/>
                    <a:pt x="84" y="66"/>
                  </a:cubicBezTo>
                  <a:close/>
                  <a:moveTo>
                    <a:pt x="97" y="50"/>
                  </a:moveTo>
                  <a:cubicBezTo>
                    <a:pt x="97" y="57"/>
                    <a:pt x="98" y="63"/>
                    <a:pt x="100" y="70"/>
                  </a:cubicBezTo>
                  <a:cubicBezTo>
                    <a:pt x="104" y="66"/>
                    <a:pt x="109" y="62"/>
                    <a:pt x="113" y="58"/>
                  </a:cubicBezTo>
                  <a:cubicBezTo>
                    <a:pt x="115" y="56"/>
                    <a:pt x="117" y="54"/>
                    <a:pt x="119" y="52"/>
                  </a:cubicBezTo>
                  <a:cubicBezTo>
                    <a:pt x="120" y="50"/>
                    <a:pt x="122" y="49"/>
                    <a:pt x="123" y="48"/>
                  </a:cubicBezTo>
                  <a:cubicBezTo>
                    <a:pt x="128" y="43"/>
                    <a:pt x="134" y="38"/>
                    <a:pt x="138" y="33"/>
                  </a:cubicBezTo>
                  <a:cubicBezTo>
                    <a:pt x="136" y="31"/>
                    <a:pt x="136" y="31"/>
                    <a:pt x="136" y="31"/>
                  </a:cubicBezTo>
                  <a:cubicBezTo>
                    <a:pt x="129" y="27"/>
                    <a:pt x="122" y="22"/>
                    <a:pt x="115" y="17"/>
                  </a:cubicBezTo>
                  <a:cubicBezTo>
                    <a:pt x="114" y="16"/>
                    <a:pt x="113" y="16"/>
                    <a:pt x="112" y="15"/>
                  </a:cubicBezTo>
                  <a:cubicBezTo>
                    <a:pt x="107" y="11"/>
                    <a:pt x="101" y="7"/>
                    <a:pt x="95" y="4"/>
                  </a:cubicBezTo>
                  <a:cubicBezTo>
                    <a:pt x="96" y="5"/>
                    <a:pt x="96" y="6"/>
                    <a:pt x="96" y="7"/>
                  </a:cubicBezTo>
                  <a:cubicBezTo>
                    <a:pt x="97" y="12"/>
                    <a:pt x="98" y="17"/>
                    <a:pt x="96" y="22"/>
                  </a:cubicBezTo>
                  <a:cubicBezTo>
                    <a:pt x="97" y="22"/>
                    <a:pt x="97" y="23"/>
                    <a:pt x="96" y="23"/>
                  </a:cubicBezTo>
                  <a:cubicBezTo>
                    <a:pt x="96" y="24"/>
                    <a:pt x="96" y="24"/>
                    <a:pt x="95" y="24"/>
                  </a:cubicBezTo>
                  <a:cubicBezTo>
                    <a:pt x="89" y="25"/>
                    <a:pt x="83" y="26"/>
                    <a:pt x="76" y="26"/>
                  </a:cubicBezTo>
                  <a:cubicBezTo>
                    <a:pt x="72" y="26"/>
                    <a:pt x="69" y="26"/>
                    <a:pt x="65" y="26"/>
                  </a:cubicBezTo>
                  <a:cubicBezTo>
                    <a:pt x="62" y="26"/>
                    <a:pt x="58" y="26"/>
                    <a:pt x="55" y="26"/>
                  </a:cubicBezTo>
                  <a:cubicBezTo>
                    <a:pt x="54" y="26"/>
                    <a:pt x="53" y="26"/>
                    <a:pt x="52" y="26"/>
                  </a:cubicBezTo>
                  <a:cubicBezTo>
                    <a:pt x="49" y="26"/>
                    <a:pt x="46" y="26"/>
                    <a:pt x="43" y="26"/>
                  </a:cubicBezTo>
                  <a:cubicBezTo>
                    <a:pt x="40" y="26"/>
                    <a:pt x="37" y="26"/>
                    <a:pt x="34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0" y="26"/>
                    <a:pt x="27" y="26"/>
                    <a:pt x="24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7"/>
                    <a:pt x="17" y="27"/>
                    <a:pt x="14" y="28"/>
                  </a:cubicBezTo>
                  <a:cubicBezTo>
                    <a:pt x="14" y="28"/>
                    <a:pt x="14" y="29"/>
                    <a:pt x="14" y="29"/>
                  </a:cubicBezTo>
                  <a:cubicBezTo>
                    <a:pt x="12" y="32"/>
                    <a:pt x="12" y="36"/>
                    <a:pt x="12" y="39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1"/>
                  </a:cubicBezTo>
                  <a:cubicBezTo>
                    <a:pt x="11" y="45"/>
                    <a:pt x="11" y="49"/>
                    <a:pt x="14" y="49"/>
                  </a:cubicBezTo>
                  <a:cubicBezTo>
                    <a:pt x="15" y="50"/>
                    <a:pt x="16" y="50"/>
                    <a:pt x="18" y="50"/>
                  </a:cubicBezTo>
                  <a:cubicBezTo>
                    <a:pt x="19" y="50"/>
                    <a:pt x="20" y="50"/>
                    <a:pt x="22" y="50"/>
                  </a:cubicBezTo>
                  <a:cubicBezTo>
                    <a:pt x="22" y="50"/>
                    <a:pt x="23" y="49"/>
                    <a:pt x="24" y="49"/>
                  </a:cubicBezTo>
                  <a:cubicBezTo>
                    <a:pt x="26" y="49"/>
                    <a:pt x="29" y="49"/>
                    <a:pt x="31" y="49"/>
                  </a:cubicBezTo>
                  <a:cubicBezTo>
                    <a:pt x="33" y="49"/>
                    <a:pt x="36" y="49"/>
                    <a:pt x="38" y="49"/>
                  </a:cubicBezTo>
                  <a:cubicBezTo>
                    <a:pt x="40" y="49"/>
                    <a:pt x="43" y="49"/>
                    <a:pt x="45" y="49"/>
                  </a:cubicBezTo>
                  <a:cubicBezTo>
                    <a:pt x="46" y="48"/>
                    <a:pt x="46" y="48"/>
                    <a:pt x="47" y="47"/>
                  </a:cubicBezTo>
                  <a:cubicBezTo>
                    <a:pt x="47" y="47"/>
                    <a:pt x="47" y="47"/>
                    <a:pt x="48" y="47"/>
                  </a:cubicBezTo>
                  <a:cubicBezTo>
                    <a:pt x="48" y="47"/>
                    <a:pt x="49" y="47"/>
                    <a:pt x="49" y="48"/>
                  </a:cubicBezTo>
                  <a:cubicBezTo>
                    <a:pt x="49" y="48"/>
                    <a:pt x="49" y="48"/>
                    <a:pt x="49" y="48"/>
                  </a:cubicBezTo>
                  <a:cubicBezTo>
                    <a:pt x="53" y="48"/>
                    <a:pt x="57" y="48"/>
                    <a:pt x="61" y="47"/>
                  </a:cubicBezTo>
                  <a:cubicBezTo>
                    <a:pt x="63" y="47"/>
                    <a:pt x="66" y="47"/>
                    <a:pt x="68" y="47"/>
                  </a:cubicBezTo>
                  <a:cubicBezTo>
                    <a:pt x="72" y="46"/>
                    <a:pt x="76" y="46"/>
                    <a:pt x="82" y="45"/>
                  </a:cubicBezTo>
                  <a:cubicBezTo>
                    <a:pt x="83" y="45"/>
                    <a:pt x="84" y="45"/>
                    <a:pt x="85" y="45"/>
                  </a:cubicBezTo>
                  <a:cubicBezTo>
                    <a:pt x="87" y="44"/>
                    <a:pt x="90" y="44"/>
                    <a:pt x="92" y="44"/>
                  </a:cubicBezTo>
                  <a:cubicBezTo>
                    <a:pt x="93" y="43"/>
                    <a:pt x="94" y="43"/>
                    <a:pt x="94" y="43"/>
                  </a:cubicBezTo>
                  <a:cubicBezTo>
                    <a:pt x="94" y="43"/>
                    <a:pt x="95" y="43"/>
                    <a:pt x="95" y="43"/>
                  </a:cubicBezTo>
                  <a:cubicBezTo>
                    <a:pt x="96" y="43"/>
                    <a:pt x="97" y="43"/>
                    <a:pt x="97" y="44"/>
                  </a:cubicBezTo>
                  <a:cubicBezTo>
                    <a:pt x="97" y="45"/>
                    <a:pt x="97" y="47"/>
                    <a:pt x="97" y="48"/>
                  </a:cubicBezTo>
                  <a:cubicBezTo>
                    <a:pt x="97" y="48"/>
                    <a:pt x="98" y="48"/>
                    <a:pt x="98" y="49"/>
                  </a:cubicBezTo>
                  <a:cubicBezTo>
                    <a:pt x="98" y="49"/>
                    <a:pt x="98" y="50"/>
                    <a:pt x="97" y="50"/>
                  </a:cubicBezTo>
                  <a:cubicBezTo>
                    <a:pt x="97" y="50"/>
                    <a:pt x="97" y="50"/>
                    <a:pt x="97" y="50"/>
                  </a:cubicBezTo>
                  <a:close/>
                  <a:moveTo>
                    <a:pt x="61" y="58"/>
                  </a:moveTo>
                  <a:cubicBezTo>
                    <a:pt x="61" y="58"/>
                    <a:pt x="62" y="58"/>
                    <a:pt x="62" y="58"/>
                  </a:cubicBezTo>
                  <a:cubicBezTo>
                    <a:pt x="62" y="58"/>
                    <a:pt x="63" y="58"/>
                    <a:pt x="63" y="58"/>
                  </a:cubicBezTo>
                  <a:cubicBezTo>
                    <a:pt x="63" y="58"/>
                    <a:pt x="63" y="58"/>
                    <a:pt x="63" y="57"/>
                  </a:cubicBezTo>
                  <a:cubicBezTo>
                    <a:pt x="64" y="56"/>
                    <a:pt x="64" y="55"/>
                    <a:pt x="65" y="55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55"/>
                    <a:pt x="65" y="55"/>
                    <a:pt x="64" y="55"/>
                  </a:cubicBezTo>
                  <a:cubicBezTo>
                    <a:pt x="63" y="56"/>
                    <a:pt x="62" y="57"/>
                    <a:pt x="61" y="57"/>
                  </a:cubicBezTo>
                  <a:cubicBezTo>
                    <a:pt x="61" y="58"/>
                    <a:pt x="60" y="58"/>
                    <a:pt x="60" y="58"/>
                  </a:cubicBezTo>
                  <a:cubicBezTo>
                    <a:pt x="60" y="58"/>
                    <a:pt x="60" y="58"/>
                    <a:pt x="61" y="58"/>
                  </a:cubicBezTo>
                  <a:close/>
                  <a:moveTo>
                    <a:pt x="53" y="58"/>
                  </a:moveTo>
                  <a:cubicBezTo>
                    <a:pt x="54" y="58"/>
                    <a:pt x="55" y="58"/>
                    <a:pt x="55" y="58"/>
                  </a:cubicBezTo>
                  <a:cubicBezTo>
                    <a:pt x="56" y="57"/>
                    <a:pt x="58" y="56"/>
                    <a:pt x="59" y="55"/>
                  </a:cubicBezTo>
                  <a:cubicBezTo>
                    <a:pt x="60" y="55"/>
                    <a:pt x="60" y="55"/>
                    <a:pt x="60" y="54"/>
                  </a:cubicBezTo>
                  <a:cubicBezTo>
                    <a:pt x="62" y="53"/>
                    <a:pt x="63" y="53"/>
                    <a:pt x="64" y="52"/>
                  </a:cubicBezTo>
                  <a:cubicBezTo>
                    <a:pt x="64" y="52"/>
                    <a:pt x="64" y="52"/>
                    <a:pt x="64" y="51"/>
                  </a:cubicBezTo>
                  <a:cubicBezTo>
                    <a:pt x="65" y="51"/>
                    <a:pt x="66" y="51"/>
                    <a:pt x="66" y="50"/>
                  </a:cubicBezTo>
                  <a:cubicBezTo>
                    <a:pt x="65" y="50"/>
                    <a:pt x="62" y="51"/>
                    <a:pt x="62" y="51"/>
                  </a:cubicBezTo>
                  <a:cubicBezTo>
                    <a:pt x="62" y="51"/>
                    <a:pt x="62" y="51"/>
                    <a:pt x="62" y="51"/>
                  </a:cubicBezTo>
                  <a:cubicBezTo>
                    <a:pt x="60" y="53"/>
                    <a:pt x="58" y="55"/>
                    <a:pt x="56" y="56"/>
                  </a:cubicBezTo>
                  <a:cubicBezTo>
                    <a:pt x="55" y="57"/>
                    <a:pt x="54" y="57"/>
                    <a:pt x="54" y="58"/>
                  </a:cubicBezTo>
                  <a:cubicBezTo>
                    <a:pt x="54" y="58"/>
                    <a:pt x="54" y="58"/>
                    <a:pt x="53" y="58"/>
                  </a:cubicBezTo>
                  <a:close/>
                  <a:moveTo>
                    <a:pt x="32" y="53"/>
                  </a:moveTo>
                  <a:cubicBezTo>
                    <a:pt x="31" y="54"/>
                    <a:pt x="30" y="56"/>
                    <a:pt x="28" y="57"/>
                  </a:cubicBezTo>
                  <a:cubicBezTo>
                    <a:pt x="28" y="58"/>
                    <a:pt x="28" y="58"/>
                    <a:pt x="27" y="58"/>
                  </a:cubicBezTo>
                  <a:cubicBezTo>
                    <a:pt x="28" y="58"/>
                    <a:pt x="29" y="58"/>
                    <a:pt x="30" y="58"/>
                  </a:cubicBezTo>
                  <a:cubicBezTo>
                    <a:pt x="31" y="57"/>
                    <a:pt x="32" y="56"/>
                    <a:pt x="33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5" y="54"/>
                    <a:pt x="37" y="53"/>
                    <a:pt x="38" y="53"/>
                  </a:cubicBezTo>
                  <a:cubicBezTo>
                    <a:pt x="36" y="53"/>
                    <a:pt x="34" y="53"/>
                    <a:pt x="32" y="53"/>
                  </a:cubicBezTo>
                  <a:close/>
                  <a:moveTo>
                    <a:pt x="49" y="58"/>
                  </a:moveTo>
                  <a:cubicBezTo>
                    <a:pt x="50" y="57"/>
                    <a:pt x="51" y="56"/>
                    <a:pt x="52" y="55"/>
                  </a:cubicBezTo>
                  <a:cubicBezTo>
                    <a:pt x="52" y="55"/>
                    <a:pt x="53" y="55"/>
                    <a:pt x="53" y="55"/>
                  </a:cubicBezTo>
                  <a:cubicBezTo>
                    <a:pt x="53" y="54"/>
                    <a:pt x="54" y="54"/>
                    <a:pt x="54" y="54"/>
                  </a:cubicBezTo>
                  <a:cubicBezTo>
                    <a:pt x="56" y="53"/>
                    <a:pt x="57" y="52"/>
                    <a:pt x="58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6" y="53"/>
                    <a:pt x="53" y="54"/>
                    <a:pt x="51" y="55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50" y="56"/>
                    <a:pt x="49" y="57"/>
                    <a:pt x="48" y="57"/>
                  </a:cubicBezTo>
                  <a:cubicBezTo>
                    <a:pt x="47" y="58"/>
                    <a:pt x="47" y="58"/>
                    <a:pt x="47" y="58"/>
                  </a:cubicBezTo>
                  <a:cubicBezTo>
                    <a:pt x="48" y="58"/>
                    <a:pt x="48" y="58"/>
                    <a:pt x="49" y="58"/>
                  </a:cubicBezTo>
                  <a:close/>
                  <a:moveTo>
                    <a:pt x="15" y="58"/>
                  </a:moveTo>
                  <a:cubicBezTo>
                    <a:pt x="16" y="58"/>
                    <a:pt x="17" y="58"/>
                    <a:pt x="18" y="58"/>
                  </a:cubicBezTo>
                  <a:cubicBezTo>
                    <a:pt x="19" y="57"/>
                    <a:pt x="19" y="57"/>
                    <a:pt x="20" y="56"/>
                  </a:cubicBezTo>
                  <a:cubicBezTo>
                    <a:pt x="20" y="56"/>
                    <a:pt x="20" y="56"/>
                    <a:pt x="21" y="56"/>
                  </a:cubicBezTo>
                  <a:cubicBezTo>
                    <a:pt x="22" y="55"/>
                    <a:pt x="23" y="54"/>
                    <a:pt x="24" y="53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1" y="53"/>
                    <a:pt x="20" y="53"/>
                    <a:pt x="20" y="53"/>
                  </a:cubicBezTo>
                  <a:cubicBezTo>
                    <a:pt x="18" y="55"/>
                    <a:pt x="17" y="56"/>
                    <a:pt x="15" y="57"/>
                  </a:cubicBezTo>
                  <a:cubicBezTo>
                    <a:pt x="15" y="57"/>
                    <a:pt x="15" y="58"/>
                    <a:pt x="15" y="58"/>
                  </a:cubicBezTo>
                  <a:close/>
                  <a:moveTo>
                    <a:pt x="12" y="52"/>
                  </a:moveTo>
                  <a:cubicBezTo>
                    <a:pt x="11" y="53"/>
                    <a:pt x="11" y="54"/>
                    <a:pt x="10" y="55"/>
                  </a:cubicBezTo>
                  <a:cubicBezTo>
                    <a:pt x="10" y="55"/>
                    <a:pt x="9" y="55"/>
                    <a:pt x="9" y="56"/>
                  </a:cubicBezTo>
                  <a:cubicBezTo>
                    <a:pt x="8" y="56"/>
                    <a:pt x="8" y="57"/>
                    <a:pt x="8" y="57"/>
                  </a:cubicBezTo>
                  <a:cubicBezTo>
                    <a:pt x="8" y="57"/>
                    <a:pt x="7" y="58"/>
                    <a:pt x="7" y="58"/>
                  </a:cubicBezTo>
                  <a:cubicBezTo>
                    <a:pt x="8" y="58"/>
                    <a:pt x="9" y="58"/>
                    <a:pt x="10" y="58"/>
                  </a:cubicBezTo>
                  <a:cubicBezTo>
                    <a:pt x="12" y="56"/>
                    <a:pt x="14" y="55"/>
                    <a:pt x="16" y="53"/>
                  </a:cubicBezTo>
                  <a:cubicBezTo>
                    <a:pt x="15" y="53"/>
                    <a:pt x="13" y="53"/>
                    <a:pt x="12" y="52"/>
                  </a:cubicBezTo>
                  <a:close/>
                  <a:moveTo>
                    <a:pt x="41" y="58"/>
                  </a:moveTo>
                  <a:cubicBezTo>
                    <a:pt x="42" y="58"/>
                    <a:pt x="42" y="58"/>
                    <a:pt x="43" y="58"/>
                  </a:cubicBezTo>
                  <a:cubicBezTo>
                    <a:pt x="43" y="58"/>
                    <a:pt x="43" y="58"/>
                    <a:pt x="43" y="58"/>
                  </a:cubicBezTo>
                  <a:cubicBezTo>
                    <a:pt x="44" y="56"/>
                    <a:pt x="46" y="55"/>
                    <a:pt x="47" y="54"/>
                  </a:cubicBezTo>
                  <a:cubicBezTo>
                    <a:pt x="47" y="54"/>
                    <a:pt x="48" y="54"/>
                    <a:pt x="48" y="53"/>
                  </a:cubicBezTo>
                  <a:cubicBezTo>
                    <a:pt x="49" y="53"/>
                    <a:pt x="50" y="52"/>
                    <a:pt x="51" y="52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49" y="52"/>
                    <a:pt x="48" y="52"/>
                    <a:pt x="46" y="52"/>
                  </a:cubicBezTo>
                  <a:cubicBezTo>
                    <a:pt x="45" y="53"/>
                    <a:pt x="44" y="54"/>
                    <a:pt x="43" y="55"/>
                  </a:cubicBezTo>
                  <a:cubicBezTo>
                    <a:pt x="42" y="55"/>
                    <a:pt x="41" y="56"/>
                    <a:pt x="41" y="57"/>
                  </a:cubicBezTo>
                  <a:cubicBezTo>
                    <a:pt x="40" y="57"/>
                    <a:pt x="40" y="57"/>
                    <a:pt x="40" y="58"/>
                  </a:cubicBezTo>
                  <a:cubicBezTo>
                    <a:pt x="40" y="58"/>
                    <a:pt x="41" y="58"/>
                    <a:pt x="41" y="58"/>
                  </a:cubicBezTo>
                  <a:close/>
                  <a:moveTo>
                    <a:pt x="84" y="57"/>
                  </a:moveTo>
                  <a:cubicBezTo>
                    <a:pt x="84" y="57"/>
                    <a:pt x="84" y="57"/>
                    <a:pt x="84" y="57"/>
                  </a:cubicBezTo>
                  <a:cubicBezTo>
                    <a:pt x="84" y="57"/>
                    <a:pt x="84" y="57"/>
                    <a:pt x="84" y="58"/>
                  </a:cubicBezTo>
                  <a:cubicBezTo>
                    <a:pt x="85" y="57"/>
                    <a:pt x="86" y="56"/>
                    <a:pt x="87" y="55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90" y="52"/>
                    <a:pt x="92" y="51"/>
                    <a:pt x="93" y="50"/>
                  </a:cubicBezTo>
                  <a:cubicBezTo>
                    <a:pt x="93" y="49"/>
                    <a:pt x="93" y="48"/>
                    <a:pt x="93" y="47"/>
                  </a:cubicBezTo>
                  <a:cubicBezTo>
                    <a:pt x="92" y="48"/>
                    <a:pt x="90" y="49"/>
                    <a:pt x="89" y="51"/>
                  </a:cubicBezTo>
                  <a:cubicBezTo>
                    <a:pt x="89" y="52"/>
                    <a:pt x="88" y="52"/>
                    <a:pt x="88" y="52"/>
                  </a:cubicBezTo>
                  <a:cubicBezTo>
                    <a:pt x="86" y="54"/>
                    <a:pt x="85" y="55"/>
                    <a:pt x="84" y="57"/>
                  </a:cubicBezTo>
                  <a:close/>
                  <a:moveTo>
                    <a:pt x="84" y="48"/>
                  </a:moveTo>
                  <a:cubicBezTo>
                    <a:pt x="84" y="48"/>
                    <a:pt x="84" y="48"/>
                    <a:pt x="84" y="49"/>
                  </a:cubicBezTo>
                  <a:cubicBezTo>
                    <a:pt x="85" y="49"/>
                    <a:pt x="84" y="50"/>
                    <a:pt x="84" y="50"/>
                  </a:cubicBezTo>
                  <a:cubicBezTo>
                    <a:pt x="81" y="53"/>
                    <a:pt x="77" y="55"/>
                    <a:pt x="74" y="57"/>
                  </a:cubicBezTo>
                  <a:cubicBezTo>
                    <a:pt x="74" y="57"/>
                    <a:pt x="74" y="57"/>
                    <a:pt x="74" y="57"/>
                  </a:cubicBezTo>
                  <a:cubicBezTo>
                    <a:pt x="76" y="57"/>
                    <a:pt x="78" y="57"/>
                    <a:pt x="80" y="57"/>
                  </a:cubicBezTo>
                  <a:cubicBezTo>
                    <a:pt x="80" y="56"/>
                    <a:pt x="81" y="56"/>
                    <a:pt x="81" y="55"/>
                  </a:cubicBezTo>
                  <a:cubicBezTo>
                    <a:pt x="81" y="55"/>
                    <a:pt x="82" y="55"/>
                    <a:pt x="82" y="55"/>
                  </a:cubicBezTo>
                  <a:cubicBezTo>
                    <a:pt x="83" y="53"/>
                    <a:pt x="85" y="51"/>
                    <a:pt x="86" y="49"/>
                  </a:cubicBezTo>
                  <a:cubicBezTo>
                    <a:pt x="86" y="49"/>
                    <a:pt x="87" y="49"/>
                    <a:pt x="87" y="48"/>
                  </a:cubicBezTo>
                  <a:cubicBezTo>
                    <a:pt x="87" y="48"/>
                    <a:pt x="88" y="48"/>
                    <a:pt x="88" y="47"/>
                  </a:cubicBezTo>
                  <a:cubicBezTo>
                    <a:pt x="87" y="47"/>
                    <a:pt x="86" y="48"/>
                    <a:pt x="85" y="48"/>
                  </a:cubicBezTo>
                  <a:cubicBezTo>
                    <a:pt x="85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lose/>
                  <a:moveTo>
                    <a:pt x="9" y="31"/>
                  </a:moveTo>
                  <a:cubicBezTo>
                    <a:pt x="9" y="31"/>
                    <a:pt x="9" y="31"/>
                    <a:pt x="9" y="31"/>
                  </a:cubicBezTo>
                  <a:cubicBezTo>
                    <a:pt x="6" y="33"/>
                    <a:pt x="5" y="36"/>
                    <a:pt x="4" y="40"/>
                  </a:cubicBezTo>
                  <a:cubicBezTo>
                    <a:pt x="3" y="45"/>
                    <a:pt x="4" y="50"/>
                    <a:pt x="5" y="55"/>
                  </a:cubicBezTo>
                  <a:cubicBezTo>
                    <a:pt x="5" y="55"/>
                    <a:pt x="5" y="55"/>
                    <a:pt x="6" y="55"/>
                  </a:cubicBezTo>
                  <a:cubicBezTo>
                    <a:pt x="6" y="54"/>
                    <a:pt x="6" y="54"/>
                    <a:pt x="7" y="54"/>
                  </a:cubicBezTo>
                  <a:cubicBezTo>
                    <a:pt x="8" y="53"/>
                    <a:pt x="9" y="52"/>
                    <a:pt x="10" y="51"/>
                  </a:cubicBezTo>
                  <a:cubicBezTo>
                    <a:pt x="10" y="51"/>
                    <a:pt x="9" y="50"/>
                    <a:pt x="9" y="50"/>
                  </a:cubicBezTo>
                  <a:cubicBezTo>
                    <a:pt x="7" y="48"/>
                    <a:pt x="8" y="43"/>
                    <a:pt x="8" y="40"/>
                  </a:cubicBezTo>
                  <a:cubicBezTo>
                    <a:pt x="8" y="39"/>
                    <a:pt x="8" y="39"/>
                    <a:pt x="8" y="38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8" y="36"/>
                    <a:pt x="9" y="33"/>
                    <a:pt x="9" y="31"/>
                  </a:cubicBezTo>
                  <a:close/>
                  <a:moveTo>
                    <a:pt x="28" y="53"/>
                  </a:moveTo>
                  <a:cubicBezTo>
                    <a:pt x="28" y="53"/>
                    <a:pt x="28" y="53"/>
                    <a:pt x="27" y="53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7" y="54"/>
                    <a:pt x="28" y="53"/>
                    <a:pt x="28" y="53"/>
                  </a:cubicBezTo>
                  <a:close/>
                  <a:moveTo>
                    <a:pt x="93" y="53"/>
                  </a:moveTo>
                  <a:cubicBezTo>
                    <a:pt x="93" y="53"/>
                    <a:pt x="93" y="54"/>
                    <a:pt x="94" y="54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lose/>
                  <a:moveTo>
                    <a:pt x="69" y="50"/>
                  </a:moveTo>
                  <a:cubicBezTo>
                    <a:pt x="69" y="50"/>
                    <a:pt x="69" y="50"/>
                    <a:pt x="69" y="50"/>
                  </a:cubicBezTo>
                  <a:cubicBezTo>
                    <a:pt x="69" y="52"/>
                    <a:pt x="68" y="53"/>
                    <a:pt x="67" y="54"/>
                  </a:cubicBezTo>
                  <a:cubicBezTo>
                    <a:pt x="68" y="53"/>
                    <a:pt x="68" y="53"/>
                    <a:pt x="69" y="52"/>
                  </a:cubicBezTo>
                  <a:cubicBezTo>
                    <a:pt x="70" y="51"/>
                    <a:pt x="72" y="51"/>
                    <a:pt x="73" y="50"/>
                  </a:cubicBezTo>
                  <a:cubicBezTo>
                    <a:pt x="71" y="50"/>
                    <a:pt x="70" y="50"/>
                    <a:pt x="69" y="50"/>
                  </a:cubicBezTo>
                  <a:close/>
                  <a:moveTo>
                    <a:pt x="77" y="49"/>
                  </a:moveTo>
                  <a:cubicBezTo>
                    <a:pt x="77" y="49"/>
                    <a:pt x="77" y="50"/>
                    <a:pt x="77" y="50"/>
                  </a:cubicBezTo>
                  <a:cubicBezTo>
                    <a:pt x="77" y="50"/>
                    <a:pt x="78" y="49"/>
                    <a:pt x="78" y="49"/>
                  </a:cubicBezTo>
                  <a:cubicBezTo>
                    <a:pt x="78" y="49"/>
                    <a:pt x="77" y="49"/>
                    <a:pt x="77" y="49"/>
                  </a:cubicBezTo>
                  <a:close/>
                  <a:moveTo>
                    <a:pt x="82" y="17"/>
                  </a:moveTo>
                  <a:cubicBezTo>
                    <a:pt x="82" y="19"/>
                    <a:pt x="82" y="20"/>
                    <a:pt x="82" y="22"/>
                  </a:cubicBezTo>
                  <a:cubicBezTo>
                    <a:pt x="83" y="22"/>
                    <a:pt x="84" y="22"/>
                    <a:pt x="85" y="22"/>
                  </a:cubicBezTo>
                  <a:cubicBezTo>
                    <a:pt x="86" y="21"/>
                    <a:pt x="87" y="20"/>
                    <a:pt x="88" y="19"/>
                  </a:cubicBezTo>
                  <a:cubicBezTo>
                    <a:pt x="88" y="19"/>
                    <a:pt x="89" y="19"/>
                    <a:pt x="89" y="19"/>
                  </a:cubicBezTo>
                  <a:cubicBezTo>
                    <a:pt x="89" y="19"/>
                    <a:pt x="89" y="19"/>
                    <a:pt x="89" y="19"/>
                  </a:cubicBezTo>
                  <a:cubicBezTo>
                    <a:pt x="91" y="18"/>
                    <a:pt x="92" y="17"/>
                    <a:pt x="93" y="16"/>
                  </a:cubicBezTo>
                  <a:cubicBezTo>
                    <a:pt x="93" y="16"/>
                    <a:pt x="93" y="15"/>
                    <a:pt x="94" y="15"/>
                  </a:cubicBezTo>
                  <a:cubicBezTo>
                    <a:pt x="93" y="14"/>
                    <a:pt x="93" y="12"/>
                    <a:pt x="93" y="11"/>
                  </a:cubicBezTo>
                  <a:cubicBezTo>
                    <a:pt x="92" y="12"/>
                    <a:pt x="91" y="13"/>
                    <a:pt x="90" y="13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7" y="15"/>
                    <a:pt x="85" y="17"/>
                    <a:pt x="84" y="17"/>
                  </a:cubicBezTo>
                  <a:cubicBezTo>
                    <a:pt x="83" y="17"/>
                    <a:pt x="83" y="17"/>
                    <a:pt x="83" y="17"/>
                  </a:cubicBezTo>
                  <a:cubicBezTo>
                    <a:pt x="83" y="17"/>
                    <a:pt x="83" y="17"/>
                    <a:pt x="82" y="17"/>
                  </a:cubicBezTo>
                  <a:close/>
                  <a:moveTo>
                    <a:pt x="94" y="19"/>
                  </a:moveTo>
                  <a:cubicBezTo>
                    <a:pt x="93" y="20"/>
                    <a:pt x="92" y="20"/>
                    <a:pt x="91" y="21"/>
                  </a:cubicBezTo>
                  <a:cubicBezTo>
                    <a:pt x="91" y="21"/>
                    <a:pt x="91" y="21"/>
                    <a:pt x="91" y="21"/>
                  </a:cubicBezTo>
                  <a:cubicBezTo>
                    <a:pt x="92" y="21"/>
                    <a:pt x="93" y="21"/>
                    <a:pt x="93" y="21"/>
                  </a:cubicBezTo>
                  <a:cubicBezTo>
                    <a:pt x="94" y="20"/>
                    <a:pt x="94" y="20"/>
                    <a:pt x="94" y="19"/>
                  </a:cubicBezTo>
                  <a:close/>
                  <a:moveTo>
                    <a:pt x="84" y="13"/>
                  </a:moveTo>
                  <a:cubicBezTo>
                    <a:pt x="84" y="14"/>
                    <a:pt x="83" y="14"/>
                    <a:pt x="83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4" y="13"/>
                    <a:pt x="85" y="13"/>
                    <a:pt x="86" y="12"/>
                  </a:cubicBezTo>
                  <a:cubicBezTo>
                    <a:pt x="87" y="12"/>
                    <a:pt x="87" y="12"/>
                    <a:pt x="87" y="11"/>
                  </a:cubicBezTo>
                  <a:cubicBezTo>
                    <a:pt x="89" y="10"/>
                    <a:pt x="91" y="9"/>
                    <a:pt x="93" y="8"/>
                  </a:cubicBezTo>
                  <a:cubicBezTo>
                    <a:pt x="93" y="8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1" y="7"/>
                    <a:pt x="91" y="7"/>
                  </a:cubicBezTo>
                  <a:cubicBezTo>
                    <a:pt x="91" y="8"/>
                    <a:pt x="91" y="8"/>
                    <a:pt x="91" y="8"/>
                  </a:cubicBezTo>
                  <a:cubicBezTo>
                    <a:pt x="90" y="8"/>
                    <a:pt x="89" y="9"/>
                    <a:pt x="88" y="10"/>
                  </a:cubicBezTo>
                  <a:cubicBezTo>
                    <a:pt x="88" y="10"/>
                    <a:pt x="88" y="10"/>
                    <a:pt x="88" y="10"/>
                  </a:cubicBezTo>
                  <a:cubicBezTo>
                    <a:pt x="87" y="10"/>
                    <a:pt x="87" y="11"/>
                    <a:pt x="86" y="11"/>
                  </a:cubicBezTo>
                  <a:cubicBezTo>
                    <a:pt x="86" y="12"/>
                    <a:pt x="85" y="13"/>
                    <a:pt x="84" y="13"/>
                  </a:cubicBezTo>
                  <a:close/>
                  <a:moveTo>
                    <a:pt x="91" y="4"/>
                  </a:moveTo>
                  <a:cubicBezTo>
                    <a:pt x="92" y="4"/>
                    <a:pt x="92" y="5"/>
                    <a:pt x="92" y="5"/>
                  </a:cubicBezTo>
                  <a:cubicBezTo>
                    <a:pt x="92" y="4"/>
                    <a:pt x="92" y="4"/>
                    <a:pt x="92" y="4"/>
                  </a:cubicBezTo>
                  <a:cubicBezTo>
                    <a:pt x="92" y="4"/>
                    <a:pt x="92" y="4"/>
                    <a:pt x="91" y="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lIns="68589" tIns="34295" rIns="68589" bIns="34295"/>
            <a:lstStyle/>
            <a:p>
              <a:endParaRPr lang="zh-CN" altLang="en-US"/>
            </a:p>
          </p:txBody>
        </p:sp>
        <p:sp>
          <p:nvSpPr>
            <p:cNvPr id="9" name="Freeform 9"/>
            <p:cNvSpPr>
              <a:spLocks noEditPoints="1"/>
            </p:cNvSpPr>
            <p:nvPr/>
          </p:nvSpPr>
          <p:spPr bwMode="auto">
            <a:xfrm>
              <a:off x="0" y="0"/>
              <a:ext cx="338" cy="221"/>
            </a:xfrm>
            <a:custGeom>
              <a:avLst/>
              <a:gdLst>
                <a:gd name="T0" fmla="*/ 2147483647 w 142"/>
                <a:gd name="T1" fmla="*/ 2147483647 h 84"/>
                <a:gd name="T2" fmla="*/ 2147483647 w 142"/>
                <a:gd name="T3" fmla="*/ 2147483647 h 84"/>
                <a:gd name="T4" fmla="*/ 2147483647 w 142"/>
                <a:gd name="T5" fmla="*/ 2147483647 h 84"/>
                <a:gd name="T6" fmla="*/ 2147483647 w 142"/>
                <a:gd name="T7" fmla="*/ 2147483647 h 84"/>
                <a:gd name="T8" fmla="*/ 2147483647 w 142"/>
                <a:gd name="T9" fmla="*/ 2147483647 h 84"/>
                <a:gd name="T10" fmla="*/ 2147483647 w 142"/>
                <a:gd name="T11" fmla="*/ 2147483647 h 84"/>
                <a:gd name="T12" fmla="*/ 2147483647 w 142"/>
                <a:gd name="T13" fmla="*/ 2147483647 h 84"/>
                <a:gd name="T14" fmla="*/ 2147483647 w 142"/>
                <a:gd name="T15" fmla="*/ 2147483647 h 84"/>
                <a:gd name="T16" fmla="*/ 2147483647 w 142"/>
                <a:gd name="T17" fmla="*/ 2147483647 h 84"/>
                <a:gd name="T18" fmla="*/ 2147483647 w 142"/>
                <a:gd name="T19" fmla="*/ 2147483647 h 84"/>
                <a:gd name="T20" fmla="*/ 2147483647 w 142"/>
                <a:gd name="T21" fmla="*/ 2147483647 h 84"/>
                <a:gd name="T22" fmla="*/ 2147483647 w 142"/>
                <a:gd name="T23" fmla="*/ 2147483647 h 84"/>
                <a:gd name="T24" fmla="*/ 2147483647 w 142"/>
                <a:gd name="T25" fmla="*/ 2147483647 h 84"/>
                <a:gd name="T26" fmla="*/ 2147483647 w 142"/>
                <a:gd name="T27" fmla="*/ 2147483647 h 84"/>
                <a:gd name="T28" fmla="*/ 2147483647 w 142"/>
                <a:gd name="T29" fmla="*/ 2147483647 h 84"/>
                <a:gd name="T30" fmla="*/ 2147483647 w 142"/>
                <a:gd name="T31" fmla="*/ 2147483647 h 84"/>
                <a:gd name="T32" fmla="*/ 2147483647 w 142"/>
                <a:gd name="T33" fmla="*/ 2147483647 h 84"/>
                <a:gd name="T34" fmla="*/ 2147483647 w 142"/>
                <a:gd name="T35" fmla="*/ 2147483647 h 84"/>
                <a:gd name="T36" fmla="*/ 2147483647 w 142"/>
                <a:gd name="T37" fmla="*/ 2147483647 h 84"/>
                <a:gd name="T38" fmla="*/ 2147483647 w 142"/>
                <a:gd name="T39" fmla="*/ 2147483647 h 84"/>
                <a:gd name="T40" fmla="*/ 2147483647 w 142"/>
                <a:gd name="T41" fmla="*/ 2147483647 h 84"/>
                <a:gd name="T42" fmla="*/ 2147483647 w 142"/>
                <a:gd name="T43" fmla="*/ 2147483647 h 84"/>
                <a:gd name="T44" fmla="*/ 2147483647 w 142"/>
                <a:gd name="T45" fmla="*/ 2147483647 h 84"/>
                <a:gd name="T46" fmla="*/ 2147483647 w 142"/>
                <a:gd name="T47" fmla="*/ 2147483647 h 84"/>
                <a:gd name="T48" fmla="*/ 2147483647 w 142"/>
                <a:gd name="T49" fmla="*/ 2147483647 h 84"/>
                <a:gd name="T50" fmla="*/ 2147483647 w 142"/>
                <a:gd name="T51" fmla="*/ 2147483647 h 84"/>
                <a:gd name="T52" fmla="*/ 2147483647 w 142"/>
                <a:gd name="T53" fmla="*/ 2147483647 h 84"/>
                <a:gd name="T54" fmla="*/ 2147483647 w 142"/>
                <a:gd name="T55" fmla="*/ 2147483647 h 84"/>
                <a:gd name="T56" fmla="*/ 2147483647 w 142"/>
                <a:gd name="T57" fmla="*/ 2147483647 h 84"/>
                <a:gd name="T58" fmla="*/ 2147483647 w 142"/>
                <a:gd name="T59" fmla="*/ 2147483647 h 84"/>
                <a:gd name="T60" fmla="*/ 2147483647 w 142"/>
                <a:gd name="T61" fmla="*/ 2147483647 h 84"/>
                <a:gd name="T62" fmla="*/ 2147483647 w 142"/>
                <a:gd name="T63" fmla="*/ 2147483647 h 84"/>
                <a:gd name="T64" fmla="*/ 2147483647 w 142"/>
                <a:gd name="T65" fmla="*/ 2147483647 h 84"/>
                <a:gd name="T66" fmla="*/ 2147483647 w 142"/>
                <a:gd name="T67" fmla="*/ 2147483647 h 84"/>
                <a:gd name="T68" fmla="*/ 2147483647 w 142"/>
                <a:gd name="T69" fmla="*/ 2147483647 h 84"/>
                <a:gd name="T70" fmla="*/ 2147483647 w 142"/>
                <a:gd name="T71" fmla="*/ 2147483647 h 84"/>
                <a:gd name="T72" fmla="*/ 2147483647 w 142"/>
                <a:gd name="T73" fmla="*/ 2147483647 h 84"/>
                <a:gd name="T74" fmla="*/ 2147483647 w 142"/>
                <a:gd name="T75" fmla="*/ 2147483647 h 84"/>
                <a:gd name="T76" fmla="*/ 2147483647 w 142"/>
                <a:gd name="T77" fmla="*/ 2147483647 h 84"/>
                <a:gd name="T78" fmla="*/ 2147483647 w 142"/>
                <a:gd name="T79" fmla="*/ 2147483647 h 84"/>
                <a:gd name="T80" fmla="*/ 2147483647 w 142"/>
                <a:gd name="T81" fmla="*/ 2147483647 h 84"/>
                <a:gd name="T82" fmla="*/ 2147483647 w 142"/>
                <a:gd name="T83" fmla="*/ 2147483647 h 84"/>
                <a:gd name="T84" fmla="*/ 2147483647 w 142"/>
                <a:gd name="T85" fmla="*/ 2147483647 h 84"/>
                <a:gd name="T86" fmla="*/ 2147483647 w 142"/>
                <a:gd name="T87" fmla="*/ 2147483647 h 84"/>
                <a:gd name="T88" fmla="*/ 2147483647 w 142"/>
                <a:gd name="T89" fmla="*/ 2147483647 h 84"/>
                <a:gd name="T90" fmla="*/ 2147483647 w 142"/>
                <a:gd name="T91" fmla="*/ 2147483647 h 84"/>
                <a:gd name="T92" fmla="*/ 2147483647 w 142"/>
                <a:gd name="T93" fmla="*/ 2147483647 h 84"/>
                <a:gd name="T94" fmla="*/ 2147483647 w 142"/>
                <a:gd name="T95" fmla="*/ 2147483647 h 84"/>
                <a:gd name="T96" fmla="*/ 2147483647 w 142"/>
                <a:gd name="T97" fmla="*/ 2147483647 h 84"/>
                <a:gd name="T98" fmla="*/ 2147483647 w 142"/>
                <a:gd name="T99" fmla="*/ 2147483647 h 84"/>
                <a:gd name="T100" fmla="*/ 2147483647 w 142"/>
                <a:gd name="T101" fmla="*/ 2147483647 h 84"/>
                <a:gd name="T102" fmla="*/ 2147483647 w 142"/>
                <a:gd name="T103" fmla="*/ 2147483647 h 84"/>
                <a:gd name="T104" fmla="*/ 2147483647 w 142"/>
                <a:gd name="T105" fmla="*/ 2147483647 h 8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42"/>
                <a:gd name="T160" fmla="*/ 0 h 84"/>
                <a:gd name="T161" fmla="*/ 142 w 142"/>
                <a:gd name="T162" fmla="*/ 84 h 8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42" h="84">
                  <a:moveTo>
                    <a:pt x="87" y="84"/>
                  </a:moveTo>
                  <a:cubicBezTo>
                    <a:pt x="86" y="84"/>
                    <a:pt x="86" y="84"/>
                    <a:pt x="85" y="83"/>
                  </a:cubicBezTo>
                  <a:cubicBezTo>
                    <a:pt x="85" y="83"/>
                    <a:pt x="85" y="82"/>
                    <a:pt x="85" y="82"/>
                  </a:cubicBezTo>
                  <a:cubicBezTo>
                    <a:pt x="85" y="81"/>
                    <a:pt x="85" y="81"/>
                    <a:pt x="85" y="81"/>
                  </a:cubicBezTo>
                  <a:cubicBezTo>
                    <a:pt x="84" y="80"/>
                    <a:pt x="83" y="79"/>
                    <a:pt x="83" y="78"/>
                  </a:cubicBezTo>
                  <a:cubicBezTo>
                    <a:pt x="82" y="75"/>
                    <a:pt x="82" y="72"/>
                    <a:pt x="81" y="70"/>
                  </a:cubicBezTo>
                  <a:cubicBezTo>
                    <a:pt x="81" y="67"/>
                    <a:pt x="81" y="64"/>
                    <a:pt x="81" y="62"/>
                  </a:cubicBezTo>
                  <a:cubicBezTo>
                    <a:pt x="81" y="61"/>
                    <a:pt x="81" y="61"/>
                    <a:pt x="81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60"/>
                    <a:pt x="81" y="60"/>
                    <a:pt x="80" y="60"/>
                  </a:cubicBezTo>
                  <a:cubicBezTo>
                    <a:pt x="80" y="60"/>
                    <a:pt x="80" y="60"/>
                    <a:pt x="79" y="60"/>
                  </a:cubicBezTo>
                  <a:cubicBezTo>
                    <a:pt x="79" y="60"/>
                    <a:pt x="79" y="60"/>
                    <a:pt x="79" y="60"/>
                  </a:cubicBezTo>
                  <a:cubicBezTo>
                    <a:pt x="74" y="61"/>
                    <a:pt x="69" y="61"/>
                    <a:pt x="64" y="61"/>
                  </a:cubicBezTo>
                  <a:cubicBezTo>
                    <a:pt x="62" y="62"/>
                    <a:pt x="61" y="62"/>
                    <a:pt x="59" y="62"/>
                  </a:cubicBezTo>
                  <a:cubicBezTo>
                    <a:pt x="56" y="62"/>
                    <a:pt x="53" y="61"/>
                    <a:pt x="50" y="61"/>
                  </a:cubicBezTo>
                  <a:cubicBezTo>
                    <a:pt x="48" y="61"/>
                    <a:pt x="46" y="61"/>
                    <a:pt x="44" y="61"/>
                  </a:cubicBezTo>
                  <a:cubicBezTo>
                    <a:pt x="43" y="61"/>
                    <a:pt x="42" y="61"/>
                    <a:pt x="41" y="61"/>
                  </a:cubicBezTo>
                  <a:cubicBezTo>
                    <a:pt x="39" y="61"/>
                    <a:pt x="36" y="61"/>
                    <a:pt x="33" y="61"/>
                  </a:cubicBezTo>
                  <a:cubicBezTo>
                    <a:pt x="31" y="61"/>
                    <a:pt x="28" y="61"/>
                    <a:pt x="25" y="61"/>
                  </a:cubicBezTo>
                  <a:cubicBezTo>
                    <a:pt x="25" y="61"/>
                    <a:pt x="24" y="61"/>
                    <a:pt x="24" y="61"/>
                  </a:cubicBezTo>
                  <a:cubicBezTo>
                    <a:pt x="24" y="62"/>
                    <a:pt x="23" y="62"/>
                    <a:pt x="23" y="63"/>
                  </a:cubicBezTo>
                  <a:cubicBezTo>
                    <a:pt x="23" y="63"/>
                    <a:pt x="22" y="63"/>
                    <a:pt x="22" y="63"/>
                  </a:cubicBezTo>
                  <a:cubicBezTo>
                    <a:pt x="22" y="63"/>
                    <a:pt x="21" y="63"/>
                    <a:pt x="21" y="62"/>
                  </a:cubicBezTo>
                  <a:cubicBezTo>
                    <a:pt x="21" y="62"/>
                    <a:pt x="21" y="62"/>
                    <a:pt x="21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9" y="62"/>
                    <a:pt x="19" y="62"/>
                    <a:pt x="18" y="62"/>
                  </a:cubicBezTo>
                  <a:cubicBezTo>
                    <a:pt x="18" y="62"/>
                    <a:pt x="18" y="62"/>
                    <a:pt x="18" y="62"/>
                  </a:cubicBezTo>
                  <a:cubicBezTo>
                    <a:pt x="17" y="62"/>
                    <a:pt x="17" y="62"/>
                    <a:pt x="17" y="61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15" y="61"/>
                    <a:pt x="13" y="61"/>
                    <a:pt x="12" y="61"/>
                  </a:cubicBezTo>
                  <a:cubicBezTo>
                    <a:pt x="11" y="61"/>
                    <a:pt x="11" y="61"/>
                    <a:pt x="11" y="61"/>
                  </a:cubicBezTo>
                  <a:cubicBezTo>
                    <a:pt x="11" y="61"/>
                    <a:pt x="10" y="62"/>
                    <a:pt x="10" y="62"/>
                  </a:cubicBezTo>
                  <a:cubicBezTo>
                    <a:pt x="10" y="62"/>
                    <a:pt x="10" y="62"/>
                    <a:pt x="9" y="62"/>
                  </a:cubicBezTo>
                  <a:cubicBezTo>
                    <a:pt x="9" y="62"/>
                    <a:pt x="9" y="62"/>
                    <a:pt x="8" y="62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7" y="61"/>
                    <a:pt x="6" y="61"/>
                    <a:pt x="5" y="61"/>
                  </a:cubicBezTo>
                  <a:cubicBezTo>
                    <a:pt x="5" y="61"/>
                    <a:pt x="5" y="61"/>
                    <a:pt x="5" y="61"/>
                  </a:cubicBezTo>
                  <a:cubicBezTo>
                    <a:pt x="5" y="61"/>
                    <a:pt x="4" y="61"/>
                    <a:pt x="4" y="61"/>
                  </a:cubicBezTo>
                  <a:cubicBezTo>
                    <a:pt x="4" y="61"/>
                    <a:pt x="4" y="61"/>
                    <a:pt x="3" y="61"/>
                  </a:cubicBezTo>
                  <a:cubicBezTo>
                    <a:pt x="3" y="61"/>
                    <a:pt x="3" y="61"/>
                    <a:pt x="2" y="60"/>
                  </a:cubicBezTo>
                  <a:cubicBezTo>
                    <a:pt x="2" y="60"/>
                    <a:pt x="2" y="60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0" y="52"/>
                    <a:pt x="0" y="45"/>
                    <a:pt x="1" y="39"/>
                  </a:cubicBezTo>
                  <a:cubicBezTo>
                    <a:pt x="1" y="35"/>
                    <a:pt x="3" y="33"/>
                    <a:pt x="5" y="30"/>
                  </a:cubicBezTo>
                  <a:cubicBezTo>
                    <a:pt x="7" y="28"/>
                    <a:pt x="10" y="25"/>
                    <a:pt x="13" y="24"/>
                  </a:cubicBezTo>
                  <a:cubicBezTo>
                    <a:pt x="13" y="24"/>
                    <a:pt x="14" y="24"/>
                    <a:pt x="14" y="24"/>
                  </a:cubicBezTo>
                  <a:cubicBezTo>
                    <a:pt x="14" y="24"/>
                    <a:pt x="14" y="24"/>
                    <a:pt x="15" y="24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9" y="23"/>
                    <a:pt x="23" y="23"/>
                    <a:pt x="27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32" y="23"/>
                    <a:pt x="35" y="23"/>
                    <a:pt x="38" y="23"/>
                  </a:cubicBezTo>
                  <a:cubicBezTo>
                    <a:pt x="40" y="23"/>
                    <a:pt x="42" y="23"/>
                    <a:pt x="44" y="23"/>
                  </a:cubicBezTo>
                  <a:cubicBezTo>
                    <a:pt x="46" y="23"/>
                    <a:pt x="48" y="23"/>
                    <a:pt x="50" y="23"/>
                  </a:cubicBezTo>
                  <a:cubicBezTo>
                    <a:pt x="51" y="23"/>
                    <a:pt x="51" y="23"/>
                    <a:pt x="52" y="23"/>
                  </a:cubicBezTo>
                  <a:cubicBezTo>
                    <a:pt x="56" y="23"/>
                    <a:pt x="59" y="23"/>
                    <a:pt x="63" y="23"/>
                  </a:cubicBezTo>
                  <a:cubicBezTo>
                    <a:pt x="66" y="22"/>
                    <a:pt x="70" y="22"/>
                    <a:pt x="74" y="22"/>
                  </a:cubicBezTo>
                  <a:cubicBezTo>
                    <a:pt x="75" y="22"/>
                    <a:pt x="77" y="22"/>
                    <a:pt x="79" y="22"/>
                  </a:cubicBezTo>
                  <a:cubicBezTo>
                    <a:pt x="79" y="18"/>
                    <a:pt x="79" y="15"/>
                    <a:pt x="81" y="11"/>
                  </a:cubicBezTo>
                  <a:cubicBezTo>
                    <a:pt x="81" y="9"/>
                    <a:pt x="83" y="8"/>
                    <a:pt x="84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7" y="4"/>
                    <a:pt x="89" y="2"/>
                    <a:pt x="92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92" y="0"/>
                    <a:pt x="93" y="0"/>
                    <a:pt x="93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101" y="3"/>
                    <a:pt x="108" y="8"/>
                    <a:pt x="114" y="12"/>
                  </a:cubicBezTo>
                  <a:cubicBezTo>
                    <a:pt x="115" y="13"/>
                    <a:pt x="116" y="13"/>
                    <a:pt x="116" y="14"/>
                  </a:cubicBezTo>
                  <a:cubicBezTo>
                    <a:pt x="122" y="18"/>
                    <a:pt x="128" y="22"/>
                    <a:pt x="134" y="26"/>
                  </a:cubicBezTo>
                  <a:cubicBezTo>
                    <a:pt x="136" y="27"/>
                    <a:pt x="139" y="29"/>
                    <a:pt x="141" y="31"/>
                  </a:cubicBezTo>
                  <a:cubicBezTo>
                    <a:pt x="142" y="31"/>
                    <a:pt x="142" y="32"/>
                    <a:pt x="142" y="32"/>
                  </a:cubicBezTo>
                  <a:cubicBezTo>
                    <a:pt x="142" y="33"/>
                    <a:pt x="142" y="33"/>
                    <a:pt x="142" y="34"/>
                  </a:cubicBezTo>
                  <a:cubicBezTo>
                    <a:pt x="137" y="40"/>
                    <a:pt x="131" y="45"/>
                    <a:pt x="125" y="51"/>
                  </a:cubicBezTo>
                  <a:cubicBezTo>
                    <a:pt x="124" y="52"/>
                    <a:pt x="122" y="53"/>
                    <a:pt x="121" y="55"/>
                  </a:cubicBezTo>
                  <a:cubicBezTo>
                    <a:pt x="119" y="57"/>
                    <a:pt x="117" y="59"/>
                    <a:pt x="115" y="60"/>
                  </a:cubicBezTo>
                  <a:cubicBezTo>
                    <a:pt x="110" y="65"/>
                    <a:pt x="105" y="70"/>
                    <a:pt x="100" y="74"/>
                  </a:cubicBezTo>
                  <a:cubicBezTo>
                    <a:pt x="100" y="75"/>
                    <a:pt x="99" y="75"/>
                    <a:pt x="99" y="75"/>
                  </a:cubicBezTo>
                  <a:cubicBezTo>
                    <a:pt x="98" y="76"/>
                    <a:pt x="97" y="77"/>
                    <a:pt x="95" y="78"/>
                  </a:cubicBezTo>
                  <a:cubicBezTo>
                    <a:pt x="95" y="78"/>
                    <a:pt x="95" y="78"/>
                    <a:pt x="94" y="79"/>
                  </a:cubicBezTo>
                  <a:cubicBezTo>
                    <a:pt x="92" y="81"/>
                    <a:pt x="90" y="82"/>
                    <a:pt x="88" y="84"/>
                  </a:cubicBezTo>
                  <a:cubicBezTo>
                    <a:pt x="87" y="84"/>
                    <a:pt x="87" y="84"/>
                    <a:pt x="87" y="84"/>
                  </a:cubicBezTo>
                  <a:close/>
                  <a:moveTo>
                    <a:pt x="84" y="66"/>
                  </a:moveTo>
                  <a:cubicBezTo>
                    <a:pt x="84" y="67"/>
                    <a:pt x="84" y="68"/>
                    <a:pt x="84" y="69"/>
                  </a:cubicBezTo>
                  <a:cubicBezTo>
                    <a:pt x="84" y="69"/>
                    <a:pt x="84" y="69"/>
                    <a:pt x="84" y="69"/>
                  </a:cubicBezTo>
                  <a:cubicBezTo>
                    <a:pt x="85" y="72"/>
                    <a:pt x="86" y="77"/>
                    <a:pt x="88" y="79"/>
                  </a:cubicBezTo>
                  <a:cubicBezTo>
                    <a:pt x="89" y="79"/>
                    <a:pt x="90" y="78"/>
                    <a:pt x="92" y="76"/>
                  </a:cubicBezTo>
                  <a:cubicBezTo>
                    <a:pt x="92" y="76"/>
                    <a:pt x="93" y="76"/>
                    <a:pt x="93" y="75"/>
                  </a:cubicBezTo>
                  <a:cubicBezTo>
                    <a:pt x="94" y="74"/>
                    <a:pt x="96" y="73"/>
                    <a:pt x="97" y="73"/>
                  </a:cubicBezTo>
                  <a:cubicBezTo>
                    <a:pt x="97" y="72"/>
                    <a:pt x="96" y="71"/>
                    <a:pt x="96" y="70"/>
                  </a:cubicBezTo>
                  <a:cubicBezTo>
                    <a:pt x="96" y="70"/>
                    <a:pt x="96" y="70"/>
                    <a:pt x="96" y="70"/>
                  </a:cubicBezTo>
                  <a:cubicBezTo>
                    <a:pt x="95" y="71"/>
                    <a:pt x="94" y="72"/>
                    <a:pt x="93" y="72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2" y="74"/>
                    <a:pt x="91" y="74"/>
                    <a:pt x="90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90" y="75"/>
                    <a:pt x="90" y="74"/>
                    <a:pt x="89" y="74"/>
                  </a:cubicBezTo>
                  <a:cubicBezTo>
                    <a:pt x="89" y="74"/>
                    <a:pt x="89" y="74"/>
                    <a:pt x="89" y="73"/>
                  </a:cubicBezTo>
                  <a:cubicBezTo>
                    <a:pt x="89" y="72"/>
                    <a:pt x="90" y="71"/>
                    <a:pt x="91" y="70"/>
                  </a:cubicBezTo>
                  <a:cubicBezTo>
                    <a:pt x="92" y="70"/>
                    <a:pt x="92" y="70"/>
                    <a:pt x="92" y="70"/>
                  </a:cubicBezTo>
                  <a:cubicBezTo>
                    <a:pt x="92" y="69"/>
                    <a:pt x="92" y="69"/>
                    <a:pt x="93" y="69"/>
                  </a:cubicBezTo>
                  <a:cubicBezTo>
                    <a:pt x="95" y="67"/>
                    <a:pt x="95" y="66"/>
                    <a:pt x="95" y="66"/>
                  </a:cubicBezTo>
                  <a:cubicBezTo>
                    <a:pt x="95" y="66"/>
                    <a:pt x="95" y="66"/>
                    <a:pt x="95" y="66"/>
                  </a:cubicBezTo>
                  <a:cubicBezTo>
                    <a:pt x="95" y="63"/>
                    <a:pt x="94" y="60"/>
                    <a:pt x="94" y="56"/>
                  </a:cubicBezTo>
                  <a:cubicBezTo>
                    <a:pt x="92" y="58"/>
                    <a:pt x="90" y="60"/>
                    <a:pt x="89" y="61"/>
                  </a:cubicBezTo>
                  <a:cubicBezTo>
                    <a:pt x="88" y="62"/>
                    <a:pt x="87" y="63"/>
                    <a:pt x="87" y="63"/>
                  </a:cubicBezTo>
                  <a:cubicBezTo>
                    <a:pt x="86" y="64"/>
                    <a:pt x="85" y="65"/>
                    <a:pt x="84" y="66"/>
                  </a:cubicBezTo>
                  <a:close/>
                  <a:moveTo>
                    <a:pt x="97" y="50"/>
                  </a:moveTo>
                  <a:cubicBezTo>
                    <a:pt x="97" y="57"/>
                    <a:pt x="98" y="63"/>
                    <a:pt x="100" y="70"/>
                  </a:cubicBezTo>
                  <a:cubicBezTo>
                    <a:pt x="104" y="66"/>
                    <a:pt x="109" y="62"/>
                    <a:pt x="113" y="58"/>
                  </a:cubicBezTo>
                  <a:cubicBezTo>
                    <a:pt x="115" y="56"/>
                    <a:pt x="117" y="54"/>
                    <a:pt x="119" y="52"/>
                  </a:cubicBezTo>
                  <a:cubicBezTo>
                    <a:pt x="120" y="50"/>
                    <a:pt x="122" y="49"/>
                    <a:pt x="123" y="48"/>
                  </a:cubicBezTo>
                  <a:cubicBezTo>
                    <a:pt x="128" y="43"/>
                    <a:pt x="134" y="38"/>
                    <a:pt x="138" y="33"/>
                  </a:cubicBezTo>
                  <a:cubicBezTo>
                    <a:pt x="136" y="31"/>
                    <a:pt x="136" y="31"/>
                    <a:pt x="136" y="31"/>
                  </a:cubicBezTo>
                  <a:cubicBezTo>
                    <a:pt x="129" y="27"/>
                    <a:pt x="122" y="22"/>
                    <a:pt x="115" y="17"/>
                  </a:cubicBezTo>
                  <a:cubicBezTo>
                    <a:pt x="114" y="16"/>
                    <a:pt x="113" y="16"/>
                    <a:pt x="112" y="15"/>
                  </a:cubicBezTo>
                  <a:cubicBezTo>
                    <a:pt x="107" y="11"/>
                    <a:pt x="101" y="7"/>
                    <a:pt x="95" y="4"/>
                  </a:cubicBezTo>
                  <a:cubicBezTo>
                    <a:pt x="96" y="5"/>
                    <a:pt x="96" y="6"/>
                    <a:pt x="96" y="7"/>
                  </a:cubicBezTo>
                  <a:cubicBezTo>
                    <a:pt x="97" y="12"/>
                    <a:pt x="98" y="17"/>
                    <a:pt x="96" y="22"/>
                  </a:cubicBezTo>
                  <a:cubicBezTo>
                    <a:pt x="97" y="22"/>
                    <a:pt x="97" y="23"/>
                    <a:pt x="96" y="23"/>
                  </a:cubicBezTo>
                  <a:cubicBezTo>
                    <a:pt x="96" y="24"/>
                    <a:pt x="96" y="24"/>
                    <a:pt x="95" y="24"/>
                  </a:cubicBezTo>
                  <a:cubicBezTo>
                    <a:pt x="89" y="25"/>
                    <a:pt x="83" y="26"/>
                    <a:pt x="76" y="26"/>
                  </a:cubicBezTo>
                  <a:cubicBezTo>
                    <a:pt x="72" y="26"/>
                    <a:pt x="69" y="26"/>
                    <a:pt x="65" y="26"/>
                  </a:cubicBezTo>
                  <a:cubicBezTo>
                    <a:pt x="62" y="26"/>
                    <a:pt x="58" y="26"/>
                    <a:pt x="55" y="26"/>
                  </a:cubicBezTo>
                  <a:cubicBezTo>
                    <a:pt x="54" y="26"/>
                    <a:pt x="53" y="26"/>
                    <a:pt x="52" y="26"/>
                  </a:cubicBezTo>
                  <a:cubicBezTo>
                    <a:pt x="49" y="26"/>
                    <a:pt x="46" y="26"/>
                    <a:pt x="43" y="26"/>
                  </a:cubicBezTo>
                  <a:cubicBezTo>
                    <a:pt x="40" y="26"/>
                    <a:pt x="37" y="26"/>
                    <a:pt x="34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0" y="26"/>
                    <a:pt x="27" y="26"/>
                    <a:pt x="24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7"/>
                    <a:pt x="17" y="27"/>
                    <a:pt x="14" y="28"/>
                  </a:cubicBezTo>
                  <a:cubicBezTo>
                    <a:pt x="14" y="28"/>
                    <a:pt x="14" y="29"/>
                    <a:pt x="14" y="29"/>
                  </a:cubicBezTo>
                  <a:cubicBezTo>
                    <a:pt x="12" y="32"/>
                    <a:pt x="12" y="36"/>
                    <a:pt x="12" y="39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1"/>
                  </a:cubicBezTo>
                  <a:cubicBezTo>
                    <a:pt x="11" y="45"/>
                    <a:pt x="11" y="49"/>
                    <a:pt x="14" y="49"/>
                  </a:cubicBezTo>
                  <a:cubicBezTo>
                    <a:pt x="15" y="50"/>
                    <a:pt x="16" y="50"/>
                    <a:pt x="18" y="50"/>
                  </a:cubicBezTo>
                  <a:cubicBezTo>
                    <a:pt x="19" y="50"/>
                    <a:pt x="20" y="50"/>
                    <a:pt x="22" y="50"/>
                  </a:cubicBezTo>
                  <a:cubicBezTo>
                    <a:pt x="22" y="50"/>
                    <a:pt x="23" y="49"/>
                    <a:pt x="24" y="49"/>
                  </a:cubicBezTo>
                  <a:cubicBezTo>
                    <a:pt x="26" y="49"/>
                    <a:pt x="29" y="49"/>
                    <a:pt x="31" y="49"/>
                  </a:cubicBezTo>
                  <a:cubicBezTo>
                    <a:pt x="33" y="49"/>
                    <a:pt x="36" y="49"/>
                    <a:pt x="38" y="49"/>
                  </a:cubicBezTo>
                  <a:cubicBezTo>
                    <a:pt x="40" y="49"/>
                    <a:pt x="43" y="49"/>
                    <a:pt x="45" y="49"/>
                  </a:cubicBezTo>
                  <a:cubicBezTo>
                    <a:pt x="46" y="48"/>
                    <a:pt x="46" y="48"/>
                    <a:pt x="47" y="47"/>
                  </a:cubicBezTo>
                  <a:cubicBezTo>
                    <a:pt x="47" y="47"/>
                    <a:pt x="47" y="47"/>
                    <a:pt x="48" y="47"/>
                  </a:cubicBezTo>
                  <a:cubicBezTo>
                    <a:pt x="48" y="47"/>
                    <a:pt x="49" y="47"/>
                    <a:pt x="49" y="48"/>
                  </a:cubicBezTo>
                  <a:cubicBezTo>
                    <a:pt x="49" y="48"/>
                    <a:pt x="49" y="48"/>
                    <a:pt x="49" y="48"/>
                  </a:cubicBezTo>
                  <a:cubicBezTo>
                    <a:pt x="53" y="48"/>
                    <a:pt x="57" y="48"/>
                    <a:pt x="61" y="47"/>
                  </a:cubicBezTo>
                  <a:cubicBezTo>
                    <a:pt x="63" y="47"/>
                    <a:pt x="66" y="47"/>
                    <a:pt x="68" y="47"/>
                  </a:cubicBezTo>
                  <a:cubicBezTo>
                    <a:pt x="72" y="46"/>
                    <a:pt x="76" y="46"/>
                    <a:pt x="82" y="45"/>
                  </a:cubicBezTo>
                  <a:cubicBezTo>
                    <a:pt x="83" y="45"/>
                    <a:pt x="84" y="45"/>
                    <a:pt x="85" y="45"/>
                  </a:cubicBezTo>
                  <a:cubicBezTo>
                    <a:pt x="87" y="44"/>
                    <a:pt x="90" y="44"/>
                    <a:pt x="92" y="44"/>
                  </a:cubicBezTo>
                  <a:cubicBezTo>
                    <a:pt x="93" y="43"/>
                    <a:pt x="94" y="43"/>
                    <a:pt x="94" y="43"/>
                  </a:cubicBezTo>
                  <a:cubicBezTo>
                    <a:pt x="94" y="43"/>
                    <a:pt x="95" y="43"/>
                    <a:pt x="95" y="43"/>
                  </a:cubicBezTo>
                  <a:cubicBezTo>
                    <a:pt x="96" y="43"/>
                    <a:pt x="97" y="43"/>
                    <a:pt x="97" y="44"/>
                  </a:cubicBezTo>
                  <a:cubicBezTo>
                    <a:pt x="97" y="45"/>
                    <a:pt x="97" y="47"/>
                    <a:pt x="97" y="48"/>
                  </a:cubicBezTo>
                  <a:cubicBezTo>
                    <a:pt x="97" y="48"/>
                    <a:pt x="98" y="48"/>
                    <a:pt x="98" y="49"/>
                  </a:cubicBezTo>
                  <a:cubicBezTo>
                    <a:pt x="98" y="49"/>
                    <a:pt x="98" y="50"/>
                    <a:pt x="97" y="50"/>
                  </a:cubicBezTo>
                  <a:cubicBezTo>
                    <a:pt x="97" y="50"/>
                    <a:pt x="97" y="50"/>
                    <a:pt x="97" y="50"/>
                  </a:cubicBezTo>
                  <a:close/>
                  <a:moveTo>
                    <a:pt x="61" y="58"/>
                  </a:moveTo>
                  <a:cubicBezTo>
                    <a:pt x="61" y="58"/>
                    <a:pt x="62" y="58"/>
                    <a:pt x="62" y="58"/>
                  </a:cubicBezTo>
                  <a:cubicBezTo>
                    <a:pt x="62" y="58"/>
                    <a:pt x="63" y="58"/>
                    <a:pt x="63" y="58"/>
                  </a:cubicBezTo>
                  <a:cubicBezTo>
                    <a:pt x="63" y="58"/>
                    <a:pt x="63" y="58"/>
                    <a:pt x="63" y="57"/>
                  </a:cubicBezTo>
                  <a:cubicBezTo>
                    <a:pt x="64" y="56"/>
                    <a:pt x="64" y="55"/>
                    <a:pt x="65" y="55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55"/>
                    <a:pt x="65" y="55"/>
                    <a:pt x="64" y="55"/>
                  </a:cubicBezTo>
                  <a:cubicBezTo>
                    <a:pt x="63" y="56"/>
                    <a:pt x="62" y="57"/>
                    <a:pt x="61" y="57"/>
                  </a:cubicBezTo>
                  <a:cubicBezTo>
                    <a:pt x="61" y="58"/>
                    <a:pt x="60" y="58"/>
                    <a:pt x="60" y="58"/>
                  </a:cubicBezTo>
                  <a:cubicBezTo>
                    <a:pt x="60" y="58"/>
                    <a:pt x="60" y="58"/>
                    <a:pt x="61" y="58"/>
                  </a:cubicBezTo>
                  <a:close/>
                  <a:moveTo>
                    <a:pt x="53" y="58"/>
                  </a:moveTo>
                  <a:cubicBezTo>
                    <a:pt x="54" y="58"/>
                    <a:pt x="55" y="58"/>
                    <a:pt x="55" y="58"/>
                  </a:cubicBezTo>
                  <a:cubicBezTo>
                    <a:pt x="56" y="57"/>
                    <a:pt x="58" y="56"/>
                    <a:pt x="59" y="55"/>
                  </a:cubicBezTo>
                  <a:cubicBezTo>
                    <a:pt x="60" y="55"/>
                    <a:pt x="60" y="55"/>
                    <a:pt x="60" y="54"/>
                  </a:cubicBezTo>
                  <a:cubicBezTo>
                    <a:pt x="62" y="53"/>
                    <a:pt x="63" y="53"/>
                    <a:pt x="64" y="52"/>
                  </a:cubicBezTo>
                  <a:cubicBezTo>
                    <a:pt x="64" y="52"/>
                    <a:pt x="64" y="52"/>
                    <a:pt x="64" y="51"/>
                  </a:cubicBezTo>
                  <a:cubicBezTo>
                    <a:pt x="65" y="51"/>
                    <a:pt x="66" y="51"/>
                    <a:pt x="66" y="50"/>
                  </a:cubicBezTo>
                  <a:cubicBezTo>
                    <a:pt x="65" y="50"/>
                    <a:pt x="62" y="51"/>
                    <a:pt x="62" y="51"/>
                  </a:cubicBezTo>
                  <a:cubicBezTo>
                    <a:pt x="62" y="51"/>
                    <a:pt x="62" y="51"/>
                    <a:pt x="62" y="51"/>
                  </a:cubicBezTo>
                  <a:cubicBezTo>
                    <a:pt x="60" y="53"/>
                    <a:pt x="58" y="55"/>
                    <a:pt x="56" y="56"/>
                  </a:cubicBezTo>
                  <a:cubicBezTo>
                    <a:pt x="55" y="57"/>
                    <a:pt x="54" y="57"/>
                    <a:pt x="54" y="58"/>
                  </a:cubicBezTo>
                  <a:cubicBezTo>
                    <a:pt x="54" y="58"/>
                    <a:pt x="54" y="58"/>
                    <a:pt x="53" y="58"/>
                  </a:cubicBezTo>
                  <a:close/>
                  <a:moveTo>
                    <a:pt x="32" y="53"/>
                  </a:moveTo>
                  <a:cubicBezTo>
                    <a:pt x="31" y="54"/>
                    <a:pt x="30" y="56"/>
                    <a:pt x="28" y="57"/>
                  </a:cubicBezTo>
                  <a:cubicBezTo>
                    <a:pt x="28" y="58"/>
                    <a:pt x="28" y="58"/>
                    <a:pt x="27" y="58"/>
                  </a:cubicBezTo>
                  <a:cubicBezTo>
                    <a:pt x="28" y="58"/>
                    <a:pt x="29" y="58"/>
                    <a:pt x="30" y="58"/>
                  </a:cubicBezTo>
                  <a:cubicBezTo>
                    <a:pt x="31" y="57"/>
                    <a:pt x="32" y="56"/>
                    <a:pt x="33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5" y="54"/>
                    <a:pt x="37" y="53"/>
                    <a:pt x="38" y="53"/>
                  </a:cubicBezTo>
                  <a:cubicBezTo>
                    <a:pt x="36" y="53"/>
                    <a:pt x="34" y="53"/>
                    <a:pt x="32" y="53"/>
                  </a:cubicBezTo>
                  <a:close/>
                  <a:moveTo>
                    <a:pt x="49" y="58"/>
                  </a:moveTo>
                  <a:cubicBezTo>
                    <a:pt x="50" y="57"/>
                    <a:pt x="51" y="56"/>
                    <a:pt x="52" y="55"/>
                  </a:cubicBezTo>
                  <a:cubicBezTo>
                    <a:pt x="52" y="55"/>
                    <a:pt x="53" y="55"/>
                    <a:pt x="53" y="55"/>
                  </a:cubicBezTo>
                  <a:cubicBezTo>
                    <a:pt x="53" y="54"/>
                    <a:pt x="54" y="54"/>
                    <a:pt x="54" y="54"/>
                  </a:cubicBezTo>
                  <a:cubicBezTo>
                    <a:pt x="56" y="53"/>
                    <a:pt x="57" y="52"/>
                    <a:pt x="58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6" y="53"/>
                    <a:pt x="53" y="54"/>
                    <a:pt x="51" y="55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50" y="56"/>
                    <a:pt x="49" y="57"/>
                    <a:pt x="48" y="57"/>
                  </a:cubicBezTo>
                  <a:cubicBezTo>
                    <a:pt x="47" y="58"/>
                    <a:pt x="47" y="58"/>
                    <a:pt x="47" y="58"/>
                  </a:cubicBezTo>
                  <a:cubicBezTo>
                    <a:pt x="48" y="58"/>
                    <a:pt x="48" y="58"/>
                    <a:pt x="49" y="58"/>
                  </a:cubicBezTo>
                  <a:close/>
                  <a:moveTo>
                    <a:pt x="15" y="58"/>
                  </a:moveTo>
                  <a:cubicBezTo>
                    <a:pt x="16" y="58"/>
                    <a:pt x="17" y="58"/>
                    <a:pt x="18" y="58"/>
                  </a:cubicBezTo>
                  <a:cubicBezTo>
                    <a:pt x="19" y="57"/>
                    <a:pt x="19" y="57"/>
                    <a:pt x="20" y="56"/>
                  </a:cubicBezTo>
                  <a:cubicBezTo>
                    <a:pt x="20" y="56"/>
                    <a:pt x="20" y="56"/>
                    <a:pt x="21" y="56"/>
                  </a:cubicBezTo>
                  <a:cubicBezTo>
                    <a:pt x="22" y="55"/>
                    <a:pt x="23" y="54"/>
                    <a:pt x="24" y="53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1" y="53"/>
                    <a:pt x="20" y="53"/>
                    <a:pt x="20" y="53"/>
                  </a:cubicBezTo>
                  <a:cubicBezTo>
                    <a:pt x="18" y="55"/>
                    <a:pt x="17" y="56"/>
                    <a:pt x="15" y="57"/>
                  </a:cubicBezTo>
                  <a:cubicBezTo>
                    <a:pt x="15" y="57"/>
                    <a:pt x="15" y="58"/>
                    <a:pt x="15" y="58"/>
                  </a:cubicBezTo>
                  <a:close/>
                  <a:moveTo>
                    <a:pt x="12" y="52"/>
                  </a:moveTo>
                  <a:cubicBezTo>
                    <a:pt x="11" y="53"/>
                    <a:pt x="11" y="54"/>
                    <a:pt x="10" y="55"/>
                  </a:cubicBezTo>
                  <a:cubicBezTo>
                    <a:pt x="10" y="55"/>
                    <a:pt x="9" y="55"/>
                    <a:pt x="9" y="56"/>
                  </a:cubicBezTo>
                  <a:cubicBezTo>
                    <a:pt x="8" y="56"/>
                    <a:pt x="8" y="57"/>
                    <a:pt x="8" y="57"/>
                  </a:cubicBezTo>
                  <a:cubicBezTo>
                    <a:pt x="8" y="57"/>
                    <a:pt x="7" y="58"/>
                    <a:pt x="7" y="58"/>
                  </a:cubicBezTo>
                  <a:cubicBezTo>
                    <a:pt x="8" y="58"/>
                    <a:pt x="9" y="58"/>
                    <a:pt x="10" y="58"/>
                  </a:cubicBezTo>
                  <a:cubicBezTo>
                    <a:pt x="12" y="56"/>
                    <a:pt x="14" y="55"/>
                    <a:pt x="16" y="53"/>
                  </a:cubicBezTo>
                  <a:cubicBezTo>
                    <a:pt x="15" y="53"/>
                    <a:pt x="13" y="53"/>
                    <a:pt x="12" y="52"/>
                  </a:cubicBezTo>
                  <a:close/>
                  <a:moveTo>
                    <a:pt x="41" y="58"/>
                  </a:moveTo>
                  <a:cubicBezTo>
                    <a:pt x="42" y="58"/>
                    <a:pt x="42" y="58"/>
                    <a:pt x="43" y="58"/>
                  </a:cubicBezTo>
                  <a:cubicBezTo>
                    <a:pt x="43" y="58"/>
                    <a:pt x="43" y="58"/>
                    <a:pt x="43" y="58"/>
                  </a:cubicBezTo>
                  <a:cubicBezTo>
                    <a:pt x="44" y="56"/>
                    <a:pt x="46" y="55"/>
                    <a:pt x="47" y="54"/>
                  </a:cubicBezTo>
                  <a:cubicBezTo>
                    <a:pt x="47" y="54"/>
                    <a:pt x="48" y="54"/>
                    <a:pt x="48" y="53"/>
                  </a:cubicBezTo>
                  <a:cubicBezTo>
                    <a:pt x="49" y="53"/>
                    <a:pt x="50" y="52"/>
                    <a:pt x="51" y="52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49" y="52"/>
                    <a:pt x="48" y="52"/>
                    <a:pt x="46" y="52"/>
                  </a:cubicBezTo>
                  <a:cubicBezTo>
                    <a:pt x="45" y="53"/>
                    <a:pt x="44" y="54"/>
                    <a:pt x="43" y="55"/>
                  </a:cubicBezTo>
                  <a:cubicBezTo>
                    <a:pt x="42" y="55"/>
                    <a:pt x="41" y="56"/>
                    <a:pt x="41" y="57"/>
                  </a:cubicBezTo>
                  <a:cubicBezTo>
                    <a:pt x="40" y="57"/>
                    <a:pt x="40" y="57"/>
                    <a:pt x="40" y="58"/>
                  </a:cubicBezTo>
                  <a:cubicBezTo>
                    <a:pt x="40" y="58"/>
                    <a:pt x="41" y="58"/>
                    <a:pt x="41" y="58"/>
                  </a:cubicBezTo>
                  <a:close/>
                  <a:moveTo>
                    <a:pt x="84" y="57"/>
                  </a:moveTo>
                  <a:cubicBezTo>
                    <a:pt x="84" y="57"/>
                    <a:pt x="84" y="57"/>
                    <a:pt x="84" y="57"/>
                  </a:cubicBezTo>
                  <a:cubicBezTo>
                    <a:pt x="84" y="57"/>
                    <a:pt x="84" y="57"/>
                    <a:pt x="84" y="58"/>
                  </a:cubicBezTo>
                  <a:cubicBezTo>
                    <a:pt x="85" y="57"/>
                    <a:pt x="86" y="56"/>
                    <a:pt x="87" y="55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90" y="52"/>
                    <a:pt x="92" y="51"/>
                    <a:pt x="93" y="50"/>
                  </a:cubicBezTo>
                  <a:cubicBezTo>
                    <a:pt x="93" y="49"/>
                    <a:pt x="93" y="48"/>
                    <a:pt x="93" y="47"/>
                  </a:cubicBezTo>
                  <a:cubicBezTo>
                    <a:pt x="92" y="48"/>
                    <a:pt x="90" y="49"/>
                    <a:pt x="89" y="51"/>
                  </a:cubicBezTo>
                  <a:cubicBezTo>
                    <a:pt x="89" y="52"/>
                    <a:pt x="88" y="52"/>
                    <a:pt x="88" y="52"/>
                  </a:cubicBezTo>
                  <a:cubicBezTo>
                    <a:pt x="86" y="54"/>
                    <a:pt x="85" y="55"/>
                    <a:pt x="84" y="57"/>
                  </a:cubicBezTo>
                  <a:close/>
                  <a:moveTo>
                    <a:pt x="84" y="48"/>
                  </a:moveTo>
                  <a:cubicBezTo>
                    <a:pt x="84" y="48"/>
                    <a:pt x="84" y="48"/>
                    <a:pt x="84" y="49"/>
                  </a:cubicBezTo>
                  <a:cubicBezTo>
                    <a:pt x="85" y="49"/>
                    <a:pt x="84" y="50"/>
                    <a:pt x="84" y="50"/>
                  </a:cubicBezTo>
                  <a:cubicBezTo>
                    <a:pt x="81" y="53"/>
                    <a:pt x="77" y="55"/>
                    <a:pt x="74" y="57"/>
                  </a:cubicBezTo>
                  <a:cubicBezTo>
                    <a:pt x="74" y="57"/>
                    <a:pt x="74" y="57"/>
                    <a:pt x="74" y="57"/>
                  </a:cubicBezTo>
                  <a:cubicBezTo>
                    <a:pt x="76" y="57"/>
                    <a:pt x="78" y="57"/>
                    <a:pt x="80" y="57"/>
                  </a:cubicBezTo>
                  <a:cubicBezTo>
                    <a:pt x="80" y="56"/>
                    <a:pt x="81" y="56"/>
                    <a:pt x="81" y="55"/>
                  </a:cubicBezTo>
                  <a:cubicBezTo>
                    <a:pt x="81" y="55"/>
                    <a:pt x="82" y="55"/>
                    <a:pt x="82" y="55"/>
                  </a:cubicBezTo>
                  <a:cubicBezTo>
                    <a:pt x="83" y="53"/>
                    <a:pt x="85" y="51"/>
                    <a:pt x="86" y="49"/>
                  </a:cubicBezTo>
                  <a:cubicBezTo>
                    <a:pt x="86" y="49"/>
                    <a:pt x="87" y="49"/>
                    <a:pt x="87" y="48"/>
                  </a:cubicBezTo>
                  <a:cubicBezTo>
                    <a:pt x="87" y="48"/>
                    <a:pt x="88" y="48"/>
                    <a:pt x="88" y="47"/>
                  </a:cubicBezTo>
                  <a:cubicBezTo>
                    <a:pt x="87" y="47"/>
                    <a:pt x="86" y="48"/>
                    <a:pt x="85" y="48"/>
                  </a:cubicBezTo>
                  <a:cubicBezTo>
                    <a:pt x="85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lose/>
                  <a:moveTo>
                    <a:pt x="9" y="31"/>
                  </a:moveTo>
                  <a:cubicBezTo>
                    <a:pt x="9" y="31"/>
                    <a:pt x="9" y="31"/>
                    <a:pt x="9" y="31"/>
                  </a:cubicBezTo>
                  <a:cubicBezTo>
                    <a:pt x="6" y="33"/>
                    <a:pt x="5" y="36"/>
                    <a:pt x="4" y="40"/>
                  </a:cubicBezTo>
                  <a:cubicBezTo>
                    <a:pt x="3" y="45"/>
                    <a:pt x="4" y="50"/>
                    <a:pt x="5" y="55"/>
                  </a:cubicBezTo>
                  <a:cubicBezTo>
                    <a:pt x="5" y="55"/>
                    <a:pt x="5" y="55"/>
                    <a:pt x="6" y="55"/>
                  </a:cubicBezTo>
                  <a:cubicBezTo>
                    <a:pt x="6" y="54"/>
                    <a:pt x="6" y="54"/>
                    <a:pt x="7" y="54"/>
                  </a:cubicBezTo>
                  <a:cubicBezTo>
                    <a:pt x="8" y="53"/>
                    <a:pt x="9" y="52"/>
                    <a:pt x="10" y="51"/>
                  </a:cubicBezTo>
                  <a:cubicBezTo>
                    <a:pt x="10" y="51"/>
                    <a:pt x="9" y="50"/>
                    <a:pt x="9" y="50"/>
                  </a:cubicBezTo>
                  <a:cubicBezTo>
                    <a:pt x="7" y="48"/>
                    <a:pt x="8" y="43"/>
                    <a:pt x="8" y="40"/>
                  </a:cubicBezTo>
                  <a:cubicBezTo>
                    <a:pt x="8" y="39"/>
                    <a:pt x="8" y="39"/>
                    <a:pt x="8" y="38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8" y="36"/>
                    <a:pt x="9" y="33"/>
                    <a:pt x="9" y="31"/>
                  </a:cubicBezTo>
                  <a:close/>
                  <a:moveTo>
                    <a:pt x="28" y="53"/>
                  </a:moveTo>
                  <a:cubicBezTo>
                    <a:pt x="28" y="53"/>
                    <a:pt x="28" y="53"/>
                    <a:pt x="27" y="53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7" y="54"/>
                    <a:pt x="28" y="53"/>
                    <a:pt x="28" y="53"/>
                  </a:cubicBezTo>
                  <a:close/>
                  <a:moveTo>
                    <a:pt x="93" y="53"/>
                  </a:moveTo>
                  <a:cubicBezTo>
                    <a:pt x="93" y="53"/>
                    <a:pt x="93" y="54"/>
                    <a:pt x="94" y="54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lose/>
                  <a:moveTo>
                    <a:pt x="69" y="50"/>
                  </a:moveTo>
                  <a:cubicBezTo>
                    <a:pt x="69" y="50"/>
                    <a:pt x="69" y="50"/>
                    <a:pt x="69" y="50"/>
                  </a:cubicBezTo>
                  <a:cubicBezTo>
                    <a:pt x="69" y="52"/>
                    <a:pt x="68" y="53"/>
                    <a:pt x="67" y="54"/>
                  </a:cubicBezTo>
                  <a:cubicBezTo>
                    <a:pt x="68" y="53"/>
                    <a:pt x="68" y="53"/>
                    <a:pt x="69" y="52"/>
                  </a:cubicBezTo>
                  <a:cubicBezTo>
                    <a:pt x="70" y="51"/>
                    <a:pt x="72" y="51"/>
                    <a:pt x="73" y="50"/>
                  </a:cubicBezTo>
                  <a:cubicBezTo>
                    <a:pt x="71" y="50"/>
                    <a:pt x="70" y="50"/>
                    <a:pt x="69" y="50"/>
                  </a:cubicBezTo>
                  <a:close/>
                  <a:moveTo>
                    <a:pt x="77" y="49"/>
                  </a:moveTo>
                  <a:cubicBezTo>
                    <a:pt x="77" y="49"/>
                    <a:pt x="77" y="50"/>
                    <a:pt x="77" y="50"/>
                  </a:cubicBezTo>
                  <a:cubicBezTo>
                    <a:pt x="77" y="50"/>
                    <a:pt x="78" y="49"/>
                    <a:pt x="78" y="49"/>
                  </a:cubicBezTo>
                  <a:cubicBezTo>
                    <a:pt x="78" y="49"/>
                    <a:pt x="77" y="49"/>
                    <a:pt x="77" y="49"/>
                  </a:cubicBezTo>
                  <a:close/>
                  <a:moveTo>
                    <a:pt x="82" y="17"/>
                  </a:moveTo>
                  <a:cubicBezTo>
                    <a:pt x="82" y="19"/>
                    <a:pt x="82" y="20"/>
                    <a:pt x="82" y="22"/>
                  </a:cubicBezTo>
                  <a:cubicBezTo>
                    <a:pt x="83" y="22"/>
                    <a:pt x="84" y="22"/>
                    <a:pt x="85" y="22"/>
                  </a:cubicBezTo>
                  <a:cubicBezTo>
                    <a:pt x="86" y="21"/>
                    <a:pt x="87" y="20"/>
                    <a:pt x="88" y="19"/>
                  </a:cubicBezTo>
                  <a:cubicBezTo>
                    <a:pt x="88" y="19"/>
                    <a:pt x="89" y="19"/>
                    <a:pt x="89" y="19"/>
                  </a:cubicBezTo>
                  <a:cubicBezTo>
                    <a:pt x="89" y="19"/>
                    <a:pt x="89" y="19"/>
                    <a:pt x="89" y="19"/>
                  </a:cubicBezTo>
                  <a:cubicBezTo>
                    <a:pt x="91" y="18"/>
                    <a:pt x="92" y="17"/>
                    <a:pt x="93" y="16"/>
                  </a:cubicBezTo>
                  <a:cubicBezTo>
                    <a:pt x="93" y="16"/>
                    <a:pt x="93" y="15"/>
                    <a:pt x="94" y="15"/>
                  </a:cubicBezTo>
                  <a:cubicBezTo>
                    <a:pt x="93" y="14"/>
                    <a:pt x="93" y="12"/>
                    <a:pt x="93" y="11"/>
                  </a:cubicBezTo>
                  <a:cubicBezTo>
                    <a:pt x="92" y="12"/>
                    <a:pt x="91" y="13"/>
                    <a:pt x="90" y="13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7" y="15"/>
                    <a:pt x="85" y="17"/>
                    <a:pt x="84" y="17"/>
                  </a:cubicBezTo>
                  <a:cubicBezTo>
                    <a:pt x="83" y="17"/>
                    <a:pt x="83" y="17"/>
                    <a:pt x="83" y="17"/>
                  </a:cubicBezTo>
                  <a:cubicBezTo>
                    <a:pt x="83" y="17"/>
                    <a:pt x="83" y="17"/>
                    <a:pt x="82" y="17"/>
                  </a:cubicBezTo>
                  <a:close/>
                  <a:moveTo>
                    <a:pt x="94" y="19"/>
                  </a:moveTo>
                  <a:cubicBezTo>
                    <a:pt x="93" y="20"/>
                    <a:pt x="92" y="20"/>
                    <a:pt x="91" y="21"/>
                  </a:cubicBezTo>
                  <a:cubicBezTo>
                    <a:pt x="91" y="21"/>
                    <a:pt x="91" y="21"/>
                    <a:pt x="91" y="21"/>
                  </a:cubicBezTo>
                  <a:cubicBezTo>
                    <a:pt x="92" y="21"/>
                    <a:pt x="93" y="21"/>
                    <a:pt x="93" y="21"/>
                  </a:cubicBezTo>
                  <a:cubicBezTo>
                    <a:pt x="94" y="20"/>
                    <a:pt x="94" y="20"/>
                    <a:pt x="94" y="19"/>
                  </a:cubicBezTo>
                  <a:close/>
                  <a:moveTo>
                    <a:pt x="84" y="13"/>
                  </a:moveTo>
                  <a:cubicBezTo>
                    <a:pt x="84" y="14"/>
                    <a:pt x="83" y="14"/>
                    <a:pt x="83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4" y="13"/>
                    <a:pt x="85" y="13"/>
                    <a:pt x="86" y="12"/>
                  </a:cubicBezTo>
                  <a:cubicBezTo>
                    <a:pt x="87" y="12"/>
                    <a:pt x="87" y="12"/>
                    <a:pt x="87" y="11"/>
                  </a:cubicBezTo>
                  <a:cubicBezTo>
                    <a:pt x="89" y="10"/>
                    <a:pt x="91" y="9"/>
                    <a:pt x="93" y="8"/>
                  </a:cubicBezTo>
                  <a:cubicBezTo>
                    <a:pt x="93" y="8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1" y="7"/>
                    <a:pt x="91" y="7"/>
                  </a:cubicBezTo>
                  <a:cubicBezTo>
                    <a:pt x="91" y="8"/>
                    <a:pt x="91" y="8"/>
                    <a:pt x="91" y="8"/>
                  </a:cubicBezTo>
                  <a:cubicBezTo>
                    <a:pt x="90" y="8"/>
                    <a:pt x="89" y="9"/>
                    <a:pt x="88" y="10"/>
                  </a:cubicBezTo>
                  <a:cubicBezTo>
                    <a:pt x="88" y="10"/>
                    <a:pt x="88" y="10"/>
                    <a:pt x="88" y="10"/>
                  </a:cubicBezTo>
                  <a:cubicBezTo>
                    <a:pt x="87" y="10"/>
                    <a:pt x="87" y="11"/>
                    <a:pt x="86" y="11"/>
                  </a:cubicBezTo>
                  <a:cubicBezTo>
                    <a:pt x="86" y="12"/>
                    <a:pt x="85" y="13"/>
                    <a:pt x="84" y="13"/>
                  </a:cubicBezTo>
                  <a:close/>
                  <a:moveTo>
                    <a:pt x="91" y="4"/>
                  </a:moveTo>
                  <a:cubicBezTo>
                    <a:pt x="92" y="4"/>
                    <a:pt x="92" y="5"/>
                    <a:pt x="92" y="5"/>
                  </a:cubicBezTo>
                  <a:cubicBezTo>
                    <a:pt x="92" y="4"/>
                    <a:pt x="92" y="4"/>
                    <a:pt x="92" y="4"/>
                  </a:cubicBezTo>
                  <a:cubicBezTo>
                    <a:pt x="92" y="4"/>
                    <a:pt x="92" y="4"/>
                    <a:pt x="91" y="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lIns="68589" tIns="34295" rIns="68589" bIns="34295"/>
            <a:lstStyle/>
            <a:p>
              <a:endParaRPr lang="zh-CN" altLang="en-US"/>
            </a:p>
          </p:txBody>
        </p:sp>
      </p:grpSp>
      <p:sp>
        <p:nvSpPr>
          <p:cNvPr id="10" name="Text Box 55"/>
          <p:cNvSpPr txBox="1">
            <a:spLocks noChangeArrowheads="1"/>
          </p:cNvSpPr>
          <p:nvPr/>
        </p:nvSpPr>
        <p:spPr bwMode="auto">
          <a:xfrm>
            <a:off x="1746325" y="1615355"/>
            <a:ext cx="79914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、平行四边形的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性质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4537747" y="3221420"/>
            <a:ext cx="66246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 cap="sq" algn="ctr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性质</a:t>
            </a:r>
            <a:r>
              <a:rPr lang="en-US" altLang="zh-CN" sz="32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  </a:t>
            </a:r>
            <a:r>
              <a:rPr lang="zh-CN" altLang="en-US" sz="32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平行四边形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的对边</a:t>
            </a:r>
            <a:r>
              <a:rPr lang="zh-CN" altLang="en-US" sz="32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相等。</a:t>
            </a:r>
            <a:endParaRPr lang="zh-CN" altLang="en-US" sz="32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4537747" y="4235242"/>
            <a:ext cx="66246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 cap="sq" algn="ctr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性质</a:t>
            </a:r>
            <a:r>
              <a:rPr lang="en-US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32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32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平行四边形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</a:t>
            </a:r>
            <a:r>
              <a:rPr lang="zh-CN" altLang="en-US" sz="32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对角相等。</a:t>
            </a:r>
            <a:endParaRPr lang="zh-CN" altLang="en-US" sz="32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390802" y="3060519"/>
            <a:ext cx="846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A</a:t>
            </a:r>
            <a:endParaRPr lang="zh-CN" altLang="en-US" sz="2400" b="1" dirty="0"/>
          </a:p>
        </p:txBody>
      </p:sp>
      <p:sp>
        <p:nvSpPr>
          <p:cNvPr id="19" name="文本框 18"/>
          <p:cNvSpPr txBox="1"/>
          <p:nvPr/>
        </p:nvSpPr>
        <p:spPr>
          <a:xfrm>
            <a:off x="630146" y="4589185"/>
            <a:ext cx="846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B</a:t>
            </a:r>
            <a:endParaRPr lang="zh-CN" altLang="en-US" sz="2400" b="1" dirty="0"/>
          </a:p>
        </p:txBody>
      </p:sp>
      <p:sp>
        <p:nvSpPr>
          <p:cNvPr id="20" name="文本框 19"/>
          <p:cNvSpPr txBox="1"/>
          <p:nvPr/>
        </p:nvSpPr>
        <p:spPr>
          <a:xfrm>
            <a:off x="3463708" y="4649812"/>
            <a:ext cx="846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C</a:t>
            </a:r>
            <a:endParaRPr lang="zh-CN" altLang="en-US" sz="2400" b="1" dirty="0"/>
          </a:p>
        </p:txBody>
      </p:sp>
      <p:sp>
        <p:nvSpPr>
          <p:cNvPr id="21" name="文本框 20"/>
          <p:cNvSpPr txBox="1"/>
          <p:nvPr/>
        </p:nvSpPr>
        <p:spPr>
          <a:xfrm>
            <a:off x="4114259" y="3052143"/>
            <a:ext cx="846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D</a:t>
            </a:r>
            <a:endParaRPr lang="zh-CN" altLang="en-US" sz="2400" b="1" dirty="0"/>
          </a:p>
        </p:txBody>
      </p:sp>
      <p:sp>
        <p:nvSpPr>
          <p:cNvPr id="22" name="平行四边形 21"/>
          <p:cNvSpPr/>
          <p:nvPr/>
        </p:nvSpPr>
        <p:spPr>
          <a:xfrm>
            <a:off x="1035703" y="3395322"/>
            <a:ext cx="3048000" cy="1393655"/>
          </a:xfrm>
          <a:prstGeom prst="parallelogram">
            <a:avLst>
              <a:gd name="adj" fmla="val 55429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9281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482224"/>
            <a:ext cx="12192000" cy="33855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1000">
                <a:schemeClr val="accent1">
                  <a:lumMod val="45000"/>
                  <a:lumOff val="55000"/>
                </a:schemeClr>
              </a:gs>
              <a:gs pos="86000">
                <a:srgbClr val="0070C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zh-CN" altLang="en-US" sz="1600" b="1" dirty="0">
              <a:solidFill>
                <a:srgbClr val="00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</p:txBody>
      </p: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0" y="0"/>
            <a:ext cx="2505075" cy="519113"/>
            <a:chOff x="0" y="-64"/>
            <a:chExt cx="1578" cy="327"/>
          </a:xfrm>
        </p:grpSpPr>
        <p:sp>
          <p:nvSpPr>
            <p:cNvPr id="7" name="Rectangle 33"/>
            <p:cNvSpPr>
              <a:spLocks noChangeArrowheads="1"/>
            </p:cNvSpPr>
            <p:nvPr/>
          </p:nvSpPr>
          <p:spPr bwMode="auto">
            <a:xfrm>
              <a:off x="288" y="-64"/>
              <a:ext cx="1140" cy="327"/>
            </a:xfrm>
            <a:prstGeom prst="rect">
              <a:avLst/>
            </a:prstGeom>
            <a:noFill/>
            <a:ln w="38100" cmpd="dbl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defTabSz="914400">
                <a:buFont typeface="Arial" charset="0"/>
                <a:buNone/>
                <a:defRPr/>
              </a:pPr>
              <a:r>
                <a:rPr lang="zh-CN" altLang="en-US" sz="28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楷体" pitchFamily="49" charset="-122"/>
                  <a:ea typeface="楷体" pitchFamily="49" charset="-122"/>
                </a:rPr>
                <a:t>巩固练习</a:t>
              </a:r>
              <a:endPara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endParaRPr>
            </a:p>
          </p:txBody>
        </p:sp>
        <p:sp>
          <p:nvSpPr>
            <p:cNvPr id="8" name="Freeform 9"/>
            <p:cNvSpPr>
              <a:spLocks noEditPoints="1"/>
            </p:cNvSpPr>
            <p:nvPr/>
          </p:nvSpPr>
          <p:spPr bwMode="auto">
            <a:xfrm>
              <a:off x="1240" y="0"/>
              <a:ext cx="338" cy="221"/>
            </a:xfrm>
            <a:custGeom>
              <a:avLst/>
              <a:gdLst>
                <a:gd name="T0" fmla="*/ 2147483647 w 142"/>
                <a:gd name="T1" fmla="*/ 2147483647 h 84"/>
                <a:gd name="T2" fmla="*/ 2147483647 w 142"/>
                <a:gd name="T3" fmla="*/ 2147483647 h 84"/>
                <a:gd name="T4" fmla="*/ 2147483647 w 142"/>
                <a:gd name="T5" fmla="*/ 2147483647 h 84"/>
                <a:gd name="T6" fmla="*/ 2147483647 w 142"/>
                <a:gd name="T7" fmla="*/ 2147483647 h 84"/>
                <a:gd name="T8" fmla="*/ 2147483647 w 142"/>
                <a:gd name="T9" fmla="*/ 2147483647 h 84"/>
                <a:gd name="T10" fmla="*/ 2147483647 w 142"/>
                <a:gd name="T11" fmla="*/ 2147483647 h 84"/>
                <a:gd name="T12" fmla="*/ 2147483647 w 142"/>
                <a:gd name="T13" fmla="*/ 2147483647 h 84"/>
                <a:gd name="T14" fmla="*/ 2147483647 w 142"/>
                <a:gd name="T15" fmla="*/ 2147483647 h 84"/>
                <a:gd name="T16" fmla="*/ 2147483647 w 142"/>
                <a:gd name="T17" fmla="*/ 2147483647 h 84"/>
                <a:gd name="T18" fmla="*/ 2147483647 w 142"/>
                <a:gd name="T19" fmla="*/ 2147483647 h 84"/>
                <a:gd name="T20" fmla="*/ 2147483647 w 142"/>
                <a:gd name="T21" fmla="*/ 2147483647 h 84"/>
                <a:gd name="T22" fmla="*/ 2147483647 w 142"/>
                <a:gd name="T23" fmla="*/ 2147483647 h 84"/>
                <a:gd name="T24" fmla="*/ 2147483647 w 142"/>
                <a:gd name="T25" fmla="*/ 2147483647 h 84"/>
                <a:gd name="T26" fmla="*/ 2147483647 w 142"/>
                <a:gd name="T27" fmla="*/ 2147483647 h 84"/>
                <a:gd name="T28" fmla="*/ 2147483647 w 142"/>
                <a:gd name="T29" fmla="*/ 2147483647 h 84"/>
                <a:gd name="T30" fmla="*/ 2147483647 w 142"/>
                <a:gd name="T31" fmla="*/ 2147483647 h 84"/>
                <a:gd name="T32" fmla="*/ 2147483647 w 142"/>
                <a:gd name="T33" fmla="*/ 2147483647 h 84"/>
                <a:gd name="T34" fmla="*/ 2147483647 w 142"/>
                <a:gd name="T35" fmla="*/ 2147483647 h 84"/>
                <a:gd name="T36" fmla="*/ 2147483647 w 142"/>
                <a:gd name="T37" fmla="*/ 2147483647 h 84"/>
                <a:gd name="T38" fmla="*/ 2147483647 w 142"/>
                <a:gd name="T39" fmla="*/ 2147483647 h 84"/>
                <a:gd name="T40" fmla="*/ 2147483647 w 142"/>
                <a:gd name="T41" fmla="*/ 2147483647 h 84"/>
                <a:gd name="T42" fmla="*/ 2147483647 w 142"/>
                <a:gd name="T43" fmla="*/ 2147483647 h 84"/>
                <a:gd name="T44" fmla="*/ 2147483647 w 142"/>
                <a:gd name="T45" fmla="*/ 2147483647 h 84"/>
                <a:gd name="T46" fmla="*/ 2147483647 w 142"/>
                <a:gd name="T47" fmla="*/ 2147483647 h 84"/>
                <a:gd name="T48" fmla="*/ 2147483647 w 142"/>
                <a:gd name="T49" fmla="*/ 2147483647 h 84"/>
                <a:gd name="T50" fmla="*/ 2147483647 w 142"/>
                <a:gd name="T51" fmla="*/ 2147483647 h 84"/>
                <a:gd name="T52" fmla="*/ 2147483647 w 142"/>
                <a:gd name="T53" fmla="*/ 2147483647 h 84"/>
                <a:gd name="T54" fmla="*/ 2147483647 w 142"/>
                <a:gd name="T55" fmla="*/ 2147483647 h 84"/>
                <a:gd name="T56" fmla="*/ 2147483647 w 142"/>
                <a:gd name="T57" fmla="*/ 2147483647 h 84"/>
                <a:gd name="T58" fmla="*/ 2147483647 w 142"/>
                <a:gd name="T59" fmla="*/ 2147483647 h 84"/>
                <a:gd name="T60" fmla="*/ 2147483647 w 142"/>
                <a:gd name="T61" fmla="*/ 2147483647 h 84"/>
                <a:gd name="T62" fmla="*/ 2147483647 w 142"/>
                <a:gd name="T63" fmla="*/ 2147483647 h 84"/>
                <a:gd name="T64" fmla="*/ 2147483647 w 142"/>
                <a:gd name="T65" fmla="*/ 2147483647 h 84"/>
                <a:gd name="T66" fmla="*/ 2147483647 w 142"/>
                <a:gd name="T67" fmla="*/ 2147483647 h 84"/>
                <a:gd name="T68" fmla="*/ 2147483647 w 142"/>
                <a:gd name="T69" fmla="*/ 2147483647 h 84"/>
                <a:gd name="T70" fmla="*/ 2147483647 w 142"/>
                <a:gd name="T71" fmla="*/ 2147483647 h 84"/>
                <a:gd name="T72" fmla="*/ 2147483647 w 142"/>
                <a:gd name="T73" fmla="*/ 2147483647 h 84"/>
                <a:gd name="T74" fmla="*/ 2147483647 w 142"/>
                <a:gd name="T75" fmla="*/ 2147483647 h 84"/>
                <a:gd name="T76" fmla="*/ 2147483647 w 142"/>
                <a:gd name="T77" fmla="*/ 2147483647 h 84"/>
                <a:gd name="T78" fmla="*/ 2147483647 w 142"/>
                <a:gd name="T79" fmla="*/ 2147483647 h 84"/>
                <a:gd name="T80" fmla="*/ 2147483647 w 142"/>
                <a:gd name="T81" fmla="*/ 2147483647 h 84"/>
                <a:gd name="T82" fmla="*/ 2147483647 w 142"/>
                <a:gd name="T83" fmla="*/ 2147483647 h 84"/>
                <a:gd name="T84" fmla="*/ 2147483647 w 142"/>
                <a:gd name="T85" fmla="*/ 2147483647 h 84"/>
                <a:gd name="T86" fmla="*/ 2147483647 w 142"/>
                <a:gd name="T87" fmla="*/ 2147483647 h 84"/>
                <a:gd name="T88" fmla="*/ 2147483647 w 142"/>
                <a:gd name="T89" fmla="*/ 2147483647 h 84"/>
                <a:gd name="T90" fmla="*/ 2147483647 w 142"/>
                <a:gd name="T91" fmla="*/ 2147483647 h 84"/>
                <a:gd name="T92" fmla="*/ 2147483647 w 142"/>
                <a:gd name="T93" fmla="*/ 2147483647 h 84"/>
                <a:gd name="T94" fmla="*/ 2147483647 w 142"/>
                <a:gd name="T95" fmla="*/ 2147483647 h 84"/>
                <a:gd name="T96" fmla="*/ 2147483647 w 142"/>
                <a:gd name="T97" fmla="*/ 2147483647 h 84"/>
                <a:gd name="T98" fmla="*/ 2147483647 w 142"/>
                <a:gd name="T99" fmla="*/ 2147483647 h 84"/>
                <a:gd name="T100" fmla="*/ 2147483647 w 142"/>
                <a:gd name="T101" fmla="*/ 2147483647 h 84"/>
                <a:gd name="T102" fmla="*/ 2147483647 w 142"/>
                <a:gd name="T103" fmla="*/ 2147483647 h 84"/>
                <a:gd name="T104" fmla="*/ 2147483647 w 142"/>
                <a:gd name="T105" fmla="*/ 2147483647 h 8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42"/>
                <a:gd name="T160" fmla="*/ 0 h 84"/>
                <a:gd name="T161" fmla="*/ 142 w 142"/>
                <a:gd name="T162" fmla="*/ 84 h 8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42" h="84">
                  <a:moveTo>
                    <a:pt x="87" y="84"/>
                  </a:moveTo>
                  <a:cubicBezTo>
                    <a:pt x="86" y="84"/>
                    <a:pt x="86" y="84"/>
                    <a:pt x="85" y="83"/>
                  </a:cubicBezTo>
                  <a:cubicBezTo>
                    <a:pt x="85" y="83"/>
                    <a:pt x="85" y="82"/>
                    <a:pt x="85" y="82"/>
                  </a:cubicBezTo>
                  <a:cubicBezTo>
                    <a:pt x="85" y="81"/>
                    <a:pt x="85" y="81"/>
                    <a:pt x="85" y="81"/>
                  </a:cubicBezTo>
                  <a:cubicBezTo>
                    <a:pt x="84" y="80"/>
                    <a:pt x="83" y="79"/>
                    <a:pt x="83" y="78"/>
                  </a:cubicBezTo>
                  <a:cubicBezTo>
                    <a:pt x="82" y="75"/>
                    <a:pt x="82" y="72"/>
                    <a:pt x="81" y="70"/>
                  </a:cubicBezTo>
                  <a:cubicBezTo>
                    <a:pt x="81" y="67"/>
                    <a:pt x="81" y="64"/>
                    <a:pt x="81" y="62"/>
                  </a:cubicBezTo>
                  <a:cubicBezTo>
                    <a:pt x="81" y="61"/>
                    <a:pt x="81" y="61"/>
                    <a:pt x="81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60"/>
                    <a:pt x="81" y="60"/>
                    <a:pt x="80" y="60"/>
                  </a:cubicBezTo>
                  <a:cubicBezTo>
                    <a:pt x="80" y="60"/>
                    <a:pt x="80" y="60"/>
                    <a:pt x="79" y="60"/>
                  </a:cubicBezTo>
                  <a:cubicBezTo>
                    <a:pt x="79" y="60"/>
                    <a:pt x="79" y="60"/>
                    <a:pt x="79" y="60"/>
                  </a:cubicBezTo>
                  <a:cubicBezTo>
                    <a:pt x="74" y="61"/>
                    <a:pt x="69" y="61"/>
                    <a:pt x="64" y="61"/>
                  </a:cubicBezTo>
                  <a:cubicBezTo>
                    <a:pt x="62" y="62"/>
                    <a:pt x="61" y="62"/>
                    <a:pt x="59" y="62"/>
                  </a:cubicBezTo>
                  <a:cubicBezTo>
                    <a:pt x="56" y="62"/>
                    <a:pt x="53" y="61"/>
                    <a:pt x="50" y="61"/>
                  </a:cubicBezTo>
                  <a:cubicBezTo>
                    <a:pt x="48" y="61"/>
                    <a:pt x="46" y="61"/>
                    <a:pt x="44" y="61"/>
                  </a:cubicBezTo>
                  <a:cubicBezTo>
                    <a:pt x="43" y="61"/>
                    <a:pt x="42" y="61"/>
                    <a:pt x="41" y="61"/>
                  </a:cubicBezTo>
                  <a:cubicBezTo>
                    <a:pt x="39" y="61"/>
                    <a:pt x="36" y="61"/>
                    <a:pt x="33" y="61"/>
                  </a:cubicBezTo>
                  <a:cubicBezTo>
                    <a:pt x="31" y="61"/>
                    <a:pt x="28" y="61"/>
                    <a:pt x="25" y="61"/>
                  </a:cubicBezTo>
                  <a:cubicBezTo>
                    <a:pt x="25" y="61"/>
                    <a:pt x="24" y="61"/>
                    <a:pt x="24" y="61"/>
                  </a:cubicBezTo>
                  <a:cubicBezTo>
                    <a:pt x="24" y="62"/>
                    <a:pt x="23" y="62"/>
                    <a:pt x="23" y="63"/>
                  </a:cubicBezTo>
                  <a:cubicBezTo>
                    <a:pt x="23" y="63"/>
                    <a:pt x="22" y="63"/>
                    <a:pt x="22" y="63"/>
                  </a:cubicBezTo>
                  <a:cubicBezTo>
                    <a:pt x="22" y="63"/>
                    <a:pt x="21" y="63"/>
                    <a:pt x="21" y="62"/>
                  </a:cubicBezTo>
                  <a:cubicBezTo>
                    <a:pt x="21" y="62"/>
                    <a:pt x="21" y="62"/>
                    <a:pt x="21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9" y="62"/>
                    <a:pt x="19" y="62"/>
                    <a:pt x="18" y="62"/>
                  </a:cubicBezTo>
                  <a:cubicBezTo>
                    <a:pt x="18" y="62"/>
                    <a:pt x="18" y="62"/>
                    <a:pt x="18" y="62"/>
                  </a:cubicBezTo>
                  <a:cubicBezTo>
                    <a:pt x="17" y="62"/>
                    <a:pt x="17" y="62"/>
                    <a:pt x="17" y="61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15" y="61"/>
                    <a:pt x="13" y="61"/>
                    <a:pt x="12" y="61"/>
                  </a:cubicBezTo>
                  <a:cubicBezTo>
                    <a:pt x="11" y="61"/>
                    <a:pt x="11" y="61"/>
                    <a:pt x="11" y="61"/>
                  </a:cubicBezTo>
                  <a:cubicBezTo>
                    <a:pt x="11" y="61"/>
                    <a:pt x="10" y="62"/>
                    <a:pt x="10" y="62"/>
                  </a:cubicBezTo>
                  <a:cubicBezTo>
                    <a:pt x="10" y="62"/>
                    <a:pt x="10" y="62"/>
                    <a:pt x="9" y="62"/>
                  </a:cubicBezTo>
                  <a:cubicBezTo>
                    <a:pt x="9" y="62"/>
                    <a:pt x="9" y="62"/>
                    <a:pt x="8" y="62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7" y="61"/>
                    <a:pt x="6" y="61"/>
                    <a:pt x="5" y="61"/>
                  </a:cubicBezTo>
                  <a:cubicBezTo>
                    <a:pt x="5" y="61"/>
                    <a:pt x="5" y="61"/>
                    <a:pt x="5" y="61"/>
                  </a:cubicBezTo>
                  <a:cubicBezTo>
                    <a:pt x="5" y="61"/>
                    <a:pt x="4" y="61"/>
                    <a:pt x="4" y="61"/>
                  </a:cubicBezTo>
                  <a:cubicBezTo>
                    <a:pt x="4" y="61"/>
                    <a:pt x="4" y="61"/>
                    <a:pt x="3" y="61"/>
                  </a:cubicBezTo>
                  <a:cubicBezTo>
                    <a:pt x="3" y="61"/>
                    <a:pt x="3" y="61"/>
                    <a:pt x="2" y="60"/>
                  </a:cubicBezTo>
                  <a:cubicBezTo>
                    <a:pt x="2" y="60"/>
                    <a:pt x="2" y="60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0" y="52"/>
                    <a:pt x="0" y="45"/>
                    <a:pt x="1" y="39"/>
                  </a:cubicBezTo>
                  <a:cubicBezTo>
                    <a:pt x="1" y="35"/>
                    <a:pt x="3" y="33"/>
                    <a:pt x="5" y="30"/>
                  </a:cubicBezTo>
                  <a:cubicBezTo>
                    <a:pt x="7" y="28"/>
                    <a:pt x="10" y="25"/>
                    <a:pt x="13" y="24"/>
                  </a:cubicBezTo>
                  <a:cubicBezTo>
                    <a:pt x="13" y="24"/>
                    <a:pt x="14" y="24"/>
                    <a:pt x="14" y="24"/>
                  </a:cubicBezTo>
                  <a:cubicBezTo>
                    <a:pt x="14" y="24"/>
                    <a:pt x="14" y="24"/>
                    <a:pt x="15" y="24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9" y="23"/>
                    <a:pt x="23" y="23"/>
                    <a:pt x="27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32" y="23"/>
                    <a:pt x="35" y="23"/>
                    <a:pt x="38" y="23"/>
                  </a:cubicBezTo>
                  <a:cubicBezTo>
                    <a:pt x="40" y="23"/>
                    <a:pt x="42" y="23"/>
                    <a:pt x="44" y="23"/>
                  </a:cubicBezTo>
                  <a:cubicBezTo>
                    <a:pt x="46" y="23"/>
                    <a:pt x="48" y="23"/>
                    <a:pt x="50" y="23"/>
                  </a:cubicBezTo>
                  <a:cubicBezTo>
                    <a:pt x="51" y="23"/>
                    <a:pt x="51" y="23"/>
                    <a:pt x="52" y="23"/>
                  </a:cubicBezTo>
                  <a:cubicBezTo>
                    <a:pt x="56" y="23"/>
                    <a:pt x="59" y="23"/>
                    <a:pt x="63" y="23"/>
                  </a:cubicBezTo>
                  <a:cubicBezTo>
                    <a:pt x="66" y="22"/>
                    <a:pt x="70" y="22"/>
                    <a:pt x="74" y="22"/>
                  </a:cubicBezTo>
                  <a:cubicBezTo>
                    <a:pt x="75" y="22"/>
                    <a:pt x="77" y="22"/>
                    <a:pt x="79" y="22"/>
                  </a:cubicBezTo>
                  <a:cubicBezTo>
                    <a:pt x="79" y="18"/>
                    <a:pt x="79" y="15"/>
                    <a:pt x="81" y="11"/>
                  </a:cubicBezTo>
                  <a:cubicBezTo>
                    <a:pt x="81" y="9"/>
                    <a:pt x="83" y="8"/>
                    <a:pt x="84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7" y="4"/>
                    <a:pt x="89" y="2"/>
                    <a:pt x="92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92" y="0"/>
                    <a:pt x="93" y="0"/>
                    <a:pt x="93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101" y="3"/>
                    <a:pt x="108" y="8"/>
                    <a:pt x="114" y="12"/>
                  </a:cubicBezTo>
                  <a:cubicBezTo>
                    <a:pt x="115" y="13"/>
                    <a:pt x="116" y="13"/>
                    <a:pt x="116" y="14"/>
                  </a:cubicBezTo>
                  <a:cubicBezTo>
                    <a:pt x="122" y="18"/>
                    <a:pt x="128" y="22"/>
                    <a:pt x="134" y="26"/>
                  </a:cubicBezTo>
                  <a:cubicBezTo>
                    <a:pt x="136" y="27"/>
                    <a:pt x="139" y="29"/>
                    <a:pt x="141" y="31"/>
                  </a:cubicBezTo>
                  <a:cubicBezTo>
                    <a:pt x="142" y="31"/>
                    <a:pt x="142" y="32"/>
                    <a:pt x="142" y="32"/>
                  </a:cubicBezTo>
                  <a:cubicBezTo>
                    <a:pt x="142" y="33"/>
                    <a:pt x="142" y="33"/>
                    <a:pt x="142" y="34"/>
                  </a:cubicBezTo>
                  <a:cubicBezTo>
                    <a:pt x="137" y="40"/>
                    <a:pt x="131" y="45"/>
                    <a:pt x="125" y="51"/>
                  </a:cubicBezTo>
                  <a:cubicBezTo>
                    <a:pt x="124" y="52"/>
                    <a:pt x="122" y="53"/>
                    <a:pt x="121" y="55"/>
                  </a:cubicBezTo>
                  <a:cubicBezTo>
                    <a:pt x="119" y="57"/>
                    <a:pt x="117" y="59"/>
                    <a:pt x="115" y="60"/>
                  </a:cubicBezTo>
                  <a:cubicBezTo>
                    <a:pt x="110" y="65"/>
                    <a:pt x="105" y="70"/>
                    <a:pt x="100" y="74"/>
                  </a:cubicBezTo>
                  <a:cubicBezTo>
                    <a:pt x="100" y="75"/>
                    <a:pt x="99" y="75"/>
                    <a:pt x="99" y="75"/>
                  </a:cubicBezTo>
                  <a:cubicBezTo>
                    <a:pt x="98" y="76"/>
                    <a:pt x="97" y="77"/>
                    <a:pt x="95" y="78"/>
                  </a:cubicBezTo>
                  <a:cubicBezTo>
                    <a:pt x="95" y="78"/>
                    <a:pt x="95" y="78"/>
                    <a:pt x="94" y="79"/>
                  </a:cubicBezTo>
                  <a:cubicBezTo>
                    <a:pt x="92" y="81"/>
                    <a:pt x="90" y="82"/>
                    <a:pt x="88" y="84"/>
                  </a:cubicBezTo>
                  <a:cubicBezTo>
                    <a:pt x="87" y="84"/>
                    <a:pt x="87" y="84"/>
                    <a:pt x="87" y="84"/>
                  </a:cubicBezTo>
                  <a:close/>
                  <a:moveTo>
                    <a:pt x="84" y="66"/>
                  </a:moveTo>
                  <a:cubicBezTo>
                    <a:pt x="84" y="67"/>
                    <a:pt x="84" y="68"/>
                    <a:pt x="84" y="69"/>
                  </a:cubicBezTo>
                  <a:cubicBezTo>
                    <a:pt x="84" y="69"/>
                    <a:pt x="84" y="69"/>
                    <a:pt x="84" y="69"/>
                  </a:cubicBezTo>
                  <a:cubicBezTo>
                    <a:pt x="85" y="72"/>
                    <a:pt x="86" y="77"/>
                    <a:pt x="88" y="79"/>
                  </a:cubicBezTo>
                  <a:cubicBezTo>
                    <a:pt x="89" y="79"/>
                    <a:pt x="90" y="78"/>
                    <a:pt x="92" y="76"/>
                  </a:cubicBezTo>
                  <a:cubicBezTo>
                    <a:pt x="92" y="76"/>
                    <a:pt x="93" y="76"/>
                    <a:pt x="93" y="75"/>
                  </a:cubicBezTo>
                  <a:cubicBezTo>
                    <a:pt x="94" y="74"/>
                    <a:pt x="96" y="73"/>
                    <a:pt x="97" y="73"/>
                  </a:cubicBezTo>
                  <a:cubicBezTo>
                    <a:pt x="97" y="72"/>
                    <a:pt x="96" y="71"/>
                    <a:pt x="96" y="70"/>
                  </a:cubicBezTo>
                  <a:cubicBezTo>
                    <a:pt x="96" y="70"/>
                    <a:pt x="96" y="70"/>
                    <a:pt x="96" y="70"/>
                  </a:cubicBezTo>
                  <a:cubicBezTo>
                    <a:pt x="95" y="71"/>
                    <a:pt x="94" y="72"/>
                    <a:pt x="93" y="72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2" y="74"/>
                    <a:pt x="91" y="74"/>
                    <a:pt x="90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90" y="75"/>
                    <a:pt x="90" y="74"/>
                    <a:pt x="89" y="74"/>
                  </a:cubicBezTo>
                  <a:cubicBezTo>
                    <a:pt x="89" y="74"/>
                    <a:pt x="89" y="74"/>
                    <a:pt x="89" y="73"/>
                  </a:cubicBezTo>
                  <a:cubicBezTo>
                    <a:pt x="89" y="72"/>
                    <a:pt x="90" y="71"/>
                    <a:pt x="91" y="70"/>
                  </a:cubicBezTo>
                  <a:cubicBezTo>
                    <a:pt x="92" y="70"/>
                    <a:pt x="92" y="70"/>
                    <a:pt x="92" y="70"/>
                  </a:cubicBezTo>
                  <a:cubicBezTo>
                    <a:pt x="92" y="69"/>
                    <a:pt x="92" y="69"/>
                    <a:pt x="93" y="69"/>
                  </a:cubicBezTo>
                  <a:cubicBezTo>
                    <a:pt x="95" y="67"/>
                    <a:pt x="95" y="66"/>
                    <a:pt x="95" y="66"/>
                  </a:cubicBezTo>
                  <a:cubicBezTo>
                    <a:pt x="95" y="66"/>
                    <a:pt x="95" y="66"/>
                    <a:pt x="95" y="66"/>
                  </a:cubicBezTo>
                  <a:cubicBezTo>
                    <a:pt x="95" y="63"/>
                    <a:pt x="94" y="60"/>
                    <a:pt x="94" y="56"/>
                  </a:cubicBezTo>
                  <a:cubicBezTo>
                    <a:pt x="92" y="58"/>
                    <a:pt x="90" y="60"/>
                    <a:pt x="89" y="61"/>
                  </a:cubicBezTo>
                  <a:cubicBezTo>
                    <a:pt x="88" y="62"/>
                    <a:pt x="87" y="63"/>
                    <a:pt x="87" y="63"/>
                  </a:cubicBezTo>
                  <a:cubicBezTo>
                    <a:pt x="86" y="64"/>
                    <a:pt x="85" y="65"/>
                    <a:pt x="84" y="66"/>
                  </a:cubicBezTo>
                  <a:close/>
                  <a:moveTo>
                    <a:pt x="97" y="50"/>
                  </a:moveTo>
                  <a:cubicBezTo>
                    <a:pt x="97" y="57"/>
                    <a:pt x="98" y="63"/>
                    <a:pt x="100" y="70"/>
                  </a:cubicBezTo>
                  <a:cubicBezTo>
                    <a:pt x="104" y="66"/>
                    <a:pt x="109" y="62"/>
                    <a:pt x="113" y="58"/>
                  </a:cubicBezTo>
                  <a:cubicBezTo>
                    <a:pt x="115" y="56"/>
                    <a:pt x="117" y="54"/>
                    <a:pt x="119" y="52"/>
                  </a:cubicBezTo>
                  <a:cubicBezTo>
                    <a:pt x="120" y="50"/>
                    <a:pt x="122" y="49"/>
                    <a:pt x="123" y="48"/>
                  </a:cubicBezTo>
                  <a:cubicBezTo>
                    <a:pt x="128" y="43"/>
                    <a:pt x="134" y="38"/>
                    <a:pt x="138" y="33"/>
                  </a:cubicBezTo>
                  <a:cubicBezTo>
                    <a:pt x="136" y="31"/>
                    <a:pt x="136" y="31"/>
                    <a:pt x="136" y="31"/>
                  </a:cubicBezTo>
                  <a:cubicBezTo>
                    <a:pt x="129" y="27"/>
                    <a:pt x="122" y="22"/>
                    <a:pt x="115" y="17"/>
                  </a:cubicBezTo>
                  <a:cubicBezTo>
                    <a:pt x="114" y="16"/>
                    <a:pt x="113" y="16"/>
                    <a:pt x="112" y="15"/>
                  </a:cubicBezTo>
                  <a:cubicBezTo>
                    <a:pt x="107" y="11"/>
                    <a:pt x="101" y="7"/>
                    <a:pt x="95" y="4"/>
                  </a:cubicBezTo>
                  <a:cubicBezTo>
                    <a:pt x="96" y="5"/>
                    <a:pt x="96" y="6"/>
                    <a:pt x="96" y="7"/>
                  </a:cubicBezTo>
                  <a:cubicBezTo>
                    <a:pt x="97" y="12"/>
                    <a:pt x="98" y="17"/>
                    <a:pt x="96" y="22"/>
                  </a:cubicBezTo>
                  <a:cubicBezTo>
                    <a:pt x="97" y="22"/>
                    <a:pt x="97" y="23"/>
                    <a:pt x="96" y="23"/>
                  </a:cubicBezTo>
                  <a:cubicBezTo>
                    <a:pt x="96" y="24"/>
                    <a:pt x="96" y="24"/>
                    <a:pt x="95" y="24"/>
                  </a:cubicBezTo>
                  <a:cubicBezTo>
                    <a:pt x="89" y="25"/>
                    <a:pt x="83" y="26"/>
                    <a:pt x="76" y="26"/>
                  </a:cubicBezTo>
                  <a:cubicBezTo>
                    <a:pt x="72" y="26"/>
                    <a:pt x="69" y="26"/>
                    <a:pt x="65" y="26"/>
                  </a:cubicBezTo>
                  <a:cubicBezTo>
                    <a:pt x="62" y="26"/>
                    <a:pt x="58" y="26"/>
                    <a:pt x="55" y="26"/>
                  </a:cubicBezTo>
                  <a:cubicBezTo>
                    <a:pt x="54" y="26"/>
                    <a:pt x="53" y="26"/>
                    <a:pt x="52" y="26"/>
                  </a:cubicBezTo>
                  <a:cubicBezTo>
                    <a:pt x="49" y="26"/>
                    <a:pt x="46" y="26"/>
                    <a:pt x="43" y="26"/>
                  </a:cubicBezTo>
                  <a:cubicBezTo>
                    <a:pt x="40" y="26"/>
                    <a:pt x="37" y="26"/>
                    <a:pt x="34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0" y="26"/>
                    <a:pt x="27" y="26"/>
                    <a:pt x="24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7"/>
                    <a:pt x="17" y="27"/>
                    <a:pt x="14" y="28"/>
                  </a:cubicBezTo>
                  <a:cubicBezTo>
                    <a:pt x="14" y="28"/>
                    <a:pt x="14" y="29"/>
                    <a:pt x="14" y="29"/>
                  </a:cubicBezTo>
                  <a:cubicBezTo>
                    <a:pt x="12" y="32"/>
                    <a:pt x="12" y="36"/>
                    <a:pt x="12" y="39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1"/>
                  </a:cubicBezTo>
                  <a:cubicBezTo>
                    <a:pt x="11" y="45"/>
                    <a:pt x="11" y="49"/>
                    <a:pt x="14" y="49"/>
                  </a:cubicBezTo>
                  <a:cubicBezTo>
                    <a:pt x="15" y="50"/>
                    <a:pt x="16" y="50"/>
                    <a:pt x="18" y="50"/>
                  </a:cubicBezTo>
                  <a:cubicBezTo>
                    <a:pt x="19" y="50"/>
                    <a:pt x="20" y="50"/>
                    <a:pt x="22" y="50"/>
                  </a:cubicBezTo>
                  <a:cubicBezTo>
                    <a:pt x="22" y="50"/>
                    <a:pt x="23" y="49"/>
                    <a:pt x="24" y="49"/>
                  </a:cubicBezTo>
                  <a:cubicBezTo>
                    <a:pt x="26" y="49"/>
                    <a:pt x="29" y="49"/>
                    <a:pt x="31" y="49"/>
                  </a:cubicBezTo>
                  <a:cubicBezTo>
                    <a:pt x="33" y="49"/>
                    <a:pt x="36" y="49"/>
                    <a:pt x="38" y="49"/>
                  </a:cubicBezTo>
                  <a:cubicBezTo>
                    <a:pt x="40" y="49"/>
                    <a:pt x="43" y="49"/>
                    <a:pt x="45" y="49"/>
                  </a:cubicBezTo>
                  <a:cubicBezTo>
                    <a:pt x="46" y="48"/>
                    <a:pt x="46" y="48"/>
                    <a:pt x="47" y="47"/>
                  </a:cubicBezTo>
                  <a:cubicBezTo>
                    <a:pt x="47" y="47"/>
                    <a:pt x="47" y="47"/>
                    <a:pt x="48" y="47"/>
                  </a:cubicBezTo>
                  <a:cubicBezTo>
                    <a:pt x="48" y="47"/>
                    <a:pt x="49" y="47"/>
                    <a:pt x="49" y="48"/>
                  </a:cubicBezTo>
                  <a:cubicBezTo>
                    <a:pt x="49" y="48"/>
                    <a:pt x="49" y="48"/>
                    <a:pt x="49" y="48"/>
                  </a:cubicBezTo>
                  <a:cubicBezTo>
                    <a:pt x="53" y="48"/>
                    <a:pt x="57" y="48"/>
                    <a:pt x="61" y="47"/>
                  </a:cubicBezTo>
                  <a:cubicBezTo>
                    <a:pt x="63" y="47"/>
                    <a:pt x="66" y="47"/>
                    <a:pt x="68" y="47"/>
                  </a:cubicBezTo>
                  <a:cubicBezTo>
                    <a:pt x="72" y="46"/>
                    <a:pt x="76" y="46"/>
                    <a:pt x="82" y="45"/>
                  </a:cubicBezTo>
                  <a:cubicBezTo>
                    <a:pt x="83" y="45"/>
                    <a:pt x="84" y="45"/>
                    <a:pt x="85" y="45"/>
                  </a:cubicBezTo>
                  <a:cubicBezTo>
                    <a:pt x="87" y="44"/>
                    <a:pt x="90" y="44"/>
                    <a:pt x="92" y="44"/>
                  </a:cubicBezTo>
                  <a:cubicBezTo>
                    <a:pt x="93" y="43"/>
                    <a:pt x="94" y="43"/>
                    <a:pt x="94" y="43"/>
                  </a:cubicBezTo>
                  <a:cubicBezTo>
                    <a:pt x="94" y="43"/>
                    <a:pt x="95" y="43"/>
                    <a:pt x="95" y="43"/>
                  </a:cubicBezTo>
                  <a:cubicBezTo>
                    <a:pt x="96" y="43"/>
                    <a:pt x="97" y="43"/>
                    <a:pt x="97" y="44"/>
                  </a:cubicBezTo>
                  <a:cubicBezTo>
                    <a:pt x="97" y="45"/>
                    <a:pt x="97" y="47"/>
                    <a:pt x="97" y="48"/>
                  </a:cubicBezTo>
                  <a:cubicBezTo>
                    <a:pt x="97" y="48"/>
                    <a:pt x="98" y="48"/>
                    <a:pt x="98" y="49"/>
                  </a:cubicBezTo>
                  <a:cubicBezTo>
                    <a:pt x="98" y="49"/>
                    <a:pt x="98" y="50"/>
                    <a:pt x="97" y="50"/>
                  </a:cubicBezTo>
                  <a:cubicBezTo>
                    <a:pt x="97" y="50"/>
                    <a:pt x="97" y="50"/>
                    <a:pt x="97" y="50"/>
                  </a:cubicBezTo>
                  <a:close/>
                  <a:moveTo>
                    <a:pt x="61" y="58"/>
                  </a:moveTo>
                  <a:cubicBezTo>
                    <a:pt x="61" y="58"/>
                    <a:pt x="62" y="58"/>
                    <a:pt x="62" y="58"/>
                  </a:cubicBezTo>
                  <a:cubicBezTo>
                    <a:pt x="62" y="58"/>
                    <a:pt x="63" y="58"/>
                    <a:pt x="63" y="58"/>
                  </a:cubicBezTo>
                  <a:cubicBezTo>
                    <a:pt x="63" y="58"/>
                    <a:pt x="63" y="58"/>
                    <a:pt x="63" y="57"/>
                  </a:cubicBezTo>
                  <a:cubicBezTo>
                    <a:pt x="64" y="56"/>
                    <a:pt x="64" y="55"/>
                    <a:pt x="65" y="55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55"/>
                    <a:pt x="65" y="55"/>
                    <a:pt x="64" y="55"/>
                  </a:cubicBezTo>
                  <a:cubicBezTo>
                    <a:pt x="63" y="56"/>
                    <a:pt x="62" y="57"/>
                    <a:pt x="61" y="57"/>
                  </a:cubicBezTo>
                  <a:cubicBezTo>
                    <a:pt x="61" y="58"/>
                    <a:pt x="60" y="58"/>
                    <a:pt x="60" y="58"/>
                  </a:cubicBezTo>
                  <a:cubicBezTo>
                    <a:pt x="60" y="58"/>
                    <a:pt x="60" y="58"/>
                    <a:pt x="61" y="58"/>
                  </a:cubicBezTo>
                  <a:close/>
                  <a:moveTo>
                    <a:pt x="53" y="58"/>
                  </a:moveTo>
                  <a:cubicBezTo>
                    <a:pt x="54" y="58"/>
                    <a:pt x="55" y="58"/>
                    <a:pt x="55" y="58"/>
                  </a:cubicBezTo>
                  <a:cubicBezTo>
                    <a:pt x="56" y="57"/>
                    <a:pt x="58" y="56"/>
                    <a:pt x="59" y="55"/>
                  </a:cubicBezTo>
                  <a:cubicBezTo>
                    <a:pt x="60" y="55"/>
                    <a:pt x="60" y="55"/>
                    <a:pt x="60" y="54"/>
                  </a:cubicBezTo>
                  <a:cubicBezTo>
                    <a:pt x="62" y="53"/>
                    <a:pt x="63" y="53"/>
                    <a:pt x="64" y="52"/>
                  </a:cubicBezTo>
                  <a:cubicBezTo>
                    <a:pt x="64" y="52"/>
                    <a:pt x="64" y="52"/>
                    <a:pt x="64" y="51"/>
                  </a:cubicBezTo>
                  <a:cubicBezTo>
                    <a:pt x="65" y="51"/>
                    <a:pt x="66" y="51"/>
                    <a:pt x="66" y="50"/>
                  </a:cubicBezTo>
                  <a:cubicBezTo>
                    <a:pt x="65" y="50"/>
                    <a:pt x="62" y="51"/>
                    <a:pt x="62" y="51"/>
                  </a:cubicBezTo>
                  <a:cubicBezTo>
                    <a:pt x="62" y="51"/>
                    <a:pt x="62" y="51"/>
                    <a:pt x="62" y="51"/>
                  </a:cubicBezTo>
                  <a:cubicBezTo>
                    <a:pt x="60" y="53"/>
                    <a:pt x="58" y="55"/>
                    <a:pt x="56" y="56"/>
                  </a:cubicBezTo>
                  <a:cubicBezTo>
                    <a:pt x="55" y="57"/>
                    <a:pt x="54" y="57"/>
                    <a:pt x="54" y="58"/>
                  </a:cubicBezTo>
                  <a:cubicBezTo>
                    <a:pt x="54" y="58"/>
                    <a:pt x="54" y="58"/>
                    <a:pt x="53" y="58"/>
                  </a:cubicBezTo>
                  <a:close/>
                  <a:moveTo>
                    <a:pt x="32" y="53"/>
                  </a:moveTo>
                  <a:cubicBezTo>
                    <a:pt x="31" y="54"/>
                    <a:pt x="30" y="56"/>
                    <a:pt x="28" y="57"/>
                  </a:cubicBezTo>
                  <a:cubicBezTo>
                    <a:pt x="28" y="58"/>
                    <a:pt x="28" y="58"/>
                    <a:pt x="27" y="58"/>
                  </a:cubicBezTo>
                  <a:cubicBezTo>
                    <a:pt x="28" y="58"/>
                    <a:pt x="29" y="58"/>
                    <a:pt x="30" y="58"/>
                  </a:cubicBezTo>
                  <a:cubicBezTo>
                    <a:pt x="31" y="57"/>
                    <a:pt x="32" y="56"/>
                    <a:pt x="33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5" y="54"/>
                    <a:pt x="37" y="53"/>
                    <a:pt x="38" y="53"/>
                  </a:cubicBezTo>
                  <a:cubicBezTo>
                    <a:pt x="36" y="53"/>
                    <a:pt x="34" y="53"/>
                    <a:pt x="32" y="53"/>
                  </a:cubicBezTo>
                  <a:close/>
                  <a:moveTo>
                    <a:pt x="49" y="58"/>
                  </a:moveTo>
                  <a:cubicBezTo>
                    <a:pt x="50" y="57"/>
                    <a:pt x="51" y="56"/>
                    <a:pt x="52" y="55"/>
                  </a:cubicBezTo>
                  <a:cubicBezTo>
                    <a:pt x="52" y="55"/>
                    <a:pt x="53" y="55"/>
                    <a:pt x="53" y="55"/>
                  </a:cubicBezTo>
                  <a:cubicBezTo>
                    <a:pt x="53" y="54"/>
                    <a:pt x="54" y="54"/>
                    <a:pt x="54" y="54"/>
                  </a:cubicBezTo>
                  <a:cubicBezTo>
                    <a:pt x="56" y="53"/>
                    <a:pt x="57" y="52"/>
                    <a:pt x="58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6" y="53"/>
                    <a:pt x="53" y="54"/>
                    <a:pt x="51" y="55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50" y="56"/>
                    <a:pt x="49" y="57"/>
                    <a:pt x="48" y="57"/>
                  </a:cubicBezTo>
                  <a:cubicBezTo>
                    <a:pt x="47" y="58"/>
                    <a:pt x="47" y="58"/>
                    <a:pt x="47" y="58"/>
                  </a:cubicBezTo>
                  <a:cubicBezTo>
                    <a:pt x="48" y="58"/>
                    <a:pt x="48" y="58"/>
                    <a:pt x="49" y="58"/>
                  </a:cubicBezTo>
                  <a:close/>
                  <a:moveTo>
                    <a:pt x="15" y="58"/>
                  </a:moveTo>
                  <a:cubicBezTo>
                    <a:pt x="16" y="58"/>
                    <a:pt x="17" y="58"/>
                    <a:pt x="18" y="58"/>
                  </a:cubicBezTo>
                  <a:cubicBezTo>
                    <a:pt x="19" y="57"/>
                    <a:pt x="19" y="57"/>
                    <a:pt x="20" y="56"/>
                  </a:cubicBezTo>
                  <a:cubicBezTo>
                    <a:pt x="20" y="56"/>
                    <a:pt x="20" y="56"/>
                    <a:pt x="21" y="56"/>
                  </a:cubicBezTo>
                  <a:cubicBezTo>
                    <a:pt x="22" y="55"/>
                    <a:pt x="23" y="54"/>
                    <a:pt x="24" y="53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1" y="53"/>
                    <a:pt x="20" y="53"/>
                    <a:pt x="20" y="53"/>
                  </a:cubicBezTo>
                  <a:cubicBezTo>
                    <a:pt x="18" y="55"/>
                    <a:pt x="17" y="56"/>
                    <a:pt x="15" y="57"/>
                  </a:cubicBezTo>
                  <a:cubicBezTo>
                    <a:pt x="15" y="57"/>
                    <a:pt x="15" y="58"/>
                    <a:pt x="15" y="58"/>
                  </a:cubicBezTo>
                  <a:close/>
                  <a:moveTo>
                    <a:pt x="12" y="52"/>
                  </a:moveTo>
                  <a:cubicBezTo>
                    <a:pt x="11" y="53"/>
                    <a:pt x="11" y="54"/>
                    <a:pt x="10" y="55"/>
                  </a:cubicBezTo>
                  <a:cubicBezTo>
                    <a:pt x="10" y="55"/>
                    <a:pt x="9" y="55"/>
                    <a:pt x="9" y="56"/>
                  </a:cubicBezTo>
                  <a:cubicBezTo>
                    <a:pt x="8" y="56"/>
                    <a:pt x="8" y="57"/>
                    <a:pt x="8" y="57"/>
                  </a:cubicBezTo>
                  <a:cubicBezTo>
                    <a:pt x="8" y="57"/>
                    <a:pt x="7" y="58"/>
                    <a:pt x="7" y="58"/>
                  </a:cubicBezTo>
                  <a:cubicBezTo>
                    <a:pt x="8" y="58"/>
                    <a:pt x="9" y="58"/>
                    <a:pt x="10" y="58"/>
                  </a:cubicBezTo>
                  <a:cubicBezTo>
                    <a:pt x="12" y="56"/>
                    <a:pt x="14" y="55"/>
                    <a:pt x="16" y="53"/>
                  </a:cubicBezTo>
                  <a:cubicBezTo>
                    <a:pt x="15" y="53"/>
                    <a:pt x="13" y="53"/>
                    <a:pt x="12" y="52"/>
                  </a:cubicBezTo>
                  <a:close/>
                  <a:moveTo>
                    <a:pt x="41" y="58"/>
                  </a:moveTo>
                  <a:cubicBezTo>
                    <a:pt x="42" y="58"/>
                    <a:pt x="42" y="58"/>
                    <a:pt x="43" y="58"/>
                  </a:cubicBezTo>
                  <a:cubicBezTo>
                    <a:pt x="43" y="58"/>
                    <a:pt x="43" y="58"/>
                    <a:pt x="43" y="58"/>
                  </a:cubicBezTo>
                  <a:cubicBezTo>
                    <a:pt x="44" y="56"/>
                    <a:pt x="46" y="55"/>
                    <a:pt x="47" y="54"/>
                  </a:cubicBezTo>
                  <a:cubicBezTo>
                    <a:pt x="47" y="54"/>
                    <a:pt x="48" y="54"/>
                    <a:pt x="48" y="53"/>
                  </a:cubicBezTo>
                  <a:cubicBezTo>
                    <a:pt x="49" y="53"/>
                    <a:pt x="50" y="52"/>
                    <a:pt x="51" y="52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49" y="52"/>
                    <a:pt x="48" y="52"/>
                    <a:pt x="46" y="52"/>
                  </a:cubicBezTo>
                  <a:cubicBezTo>
                    <a:pt x="45" y="53"/>
                    <a:pt x="44" y="54"/>
                    <a:pt x="43" y="55"/>
                  </a:cubicBezTo>
                  <a:cubicBezTo>
                    <a:pt x="42" y="55"/>
                    <a:pt x="41" y="56"/>
                    <a:pt x="41" y="57"/>
                  </a:cubicBezTo>
                  <a:cubicBezTo>
                    <a:pt x="40" y="57"/>
                    <a:pt x="40" y="57"/>
                    <a:pt x="40" y="58"/>
                  </a:cubicBezTo>
                  <a:cubicBezTo>
                    <a:pt x="40" y="58"/>
                    <a:pt x="41" y="58"/>
                    <a:pt x="41" y="58"/>
                  </a:cubicBezTo>
                  <a:close/>
                  <a:moveTo>
                    <a:pt x="84" y="57"/>
                  </a:moveTo>
                  <a:cubicBezTo>
                    <a:pt x="84" y="57"/>
                    <a:pt x="84" y="57"/>
                    <a:pt x="84" y="57"/>
                  </a:cubicBezTo>
                  <a:cubicBezTo>
                    <a:pt x="84" y="57"/>
                    <a:pt x="84" y="57"/>
                    <a:pt x="84" y="58"/>
                  </a:cubicBezTo>
                  <a:cubicBezTo>
                    <a:pt x="85" y="57"/>
                    <a:pt x="86" y="56"/>
                    <a:pt x="87" y="55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90" y="52"/>
                    <a:pt x="92" y="51"/>
                    <a:pt x="93" y="50"/>
                  </a:cubicBezTo>
                  <a:cubicBezTo>
                    <a:pt x="93" y="49"/>
                    <a:pt x="93" y="48"/>
                    <a:pt x="93" y="47"/>
                  </a:cubicBezTo>
                  <a:cubicBezTo>
                    <a:pt x="92" y="48"/>
                    <a:pt x="90" y="49"/>
                    <a:pt x="89" y="51"/>
                  </a:cubicBezTo>
                  <a:cubicBezTo>
                    <a:pt x="89" y="52"/>
                    <a:pt x="88" y="52"/>
                    <a:pt x="88" y="52"/>
                  </a:cubicBezTo>
                  <a:cubicBezTo>
                    <a:pt x="86" y="54"/>
                    <a:pt x="85" y="55"/>
                    <a:pt x="84" y="57"/>
                  </a:cubicBezTo>
                  <a:close/>
                  <a:moveTo>
                    <a:pt x="84" y="48"/>
                  </a:moveTo>
                  <a:cubicBezTo>
                    <a:pt x="84" y="48"/>
                    <a:pt x="84" y="48"/>
                    <a:pt x="84" y="49"/>
                  </a:cubicBezTo>
                  <a:cubicBezTo>
                    <a:pt x="85" y="49"/>
                    <a:pt x="84" y="50"/>
                    <a:pt x="84" y="50"/>
                  </a:cubicBezTo>
                  <a:cubicBezTo>
                    <a:pt x="81" y="53"/>
                    <a:pt x="77" y="55"/>
                    <a:pt x="74" y="57"/>
                  </a:cubicBezTo>
                  <a:cubicBezTo>
                    <a:pt x="74" y="57"/>
                    <a:pt x="74" y="57"/>
                    <a:pt x="74" y="57"/>
                  </a:cubicBezTo>
                  <a:cubicBezTo>
                    <a:pt x="76" y="57"/>
                    <a:pt x="78" y="57"/>
                    <a:pt x="80" y="57"/>
                  </a:cubicBezTo>
                  <a:cubicBezTo>
                    <a:pt x="80" y="56"/>
                    <a:pt x="81" y="56"/>
                    <a:pt x="81" y="55"/>
                  </a:cubicBezTo>
                  <a:cubicBezTo>
                    <a:pt x="81" y="55"/>
                    <a:pt x="82" y="55"/>
                    <a:pt x="82" y="55"/>
                  </a:cubicBezTo>
                  <a:cubicBezTo>
                    <a:pt x="83" y="53"/>
                    <a:pt x="85" y="51"/>
                    <a:pt x="86" y="49"/>
                  </a:cubicBezTo>
                  <a:cubicBezTo>
                    <a:pt x="86" y="49"/>
                    <a:pt x="87" y="49"/>
                    <a:pt x="87" y="48"/>
                  </a:cubicBezTo>
                  <a:cubicBezTo>
                    <a:pt x="87" y="48"/>
                    <a:pt x="88" y="48"/>
                    <a:pt x="88" y="47"/>
                  </a:cubicBezTo>
                  <a:cubicBezTo>
                    <a:pt x="87" y="47"/>
                    <a:pt x="86" y="48"/>
                    <a:pt x="85" y="48"/>
                  </a:cubicBezTo>
                  <a:cubicBezTo>
                    <a:pt x="85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lose/>
                  <a:moveTo>
                    <a:pt x="9" y="31"/>
                  </a:moveTo>
                  <a:cubicBezTo>
                    <a:pt x="9" y="31"/>
                    <a:pt x="9" y="31"/>
                    <a:pt x="9" y="31"/>
                  </a:cubicBezTo>
                  <a:cubicBezTo>
                    <a:pt x="6" y="33"/>
                    <a:pt x="5" y="36"/>
                    <a:pt x="4" y="40"/>
                  </a:cubicBezTo>
                  <a:cubicBezTo>
                    <a:pt x="3" y="45"/>
                    <a:pt x="4" y="50"/>
                    <a:pt x="5" y="55"/>
                  </a:cubicBezTo>
                  <a:cubicBezTo>
                    <a:pt x="5" y="55"/>
                    <a:pt x="5" y="55"/>
                    <a:pt x="6" y="55"/>
                  </a:cubicBezTo>
                  <a:cubicBezTo>
                    <a:pt x="6" y="54"/>
                    <a:pt x="6" y="54"/>
                    <a:pt x="7" y="54"/>
                  </a:cubicBezTo>
                  <a:cubicBezTo>
                    <a:pt x="8" y="53"/>
                    <a:pt x="9" y="52"/>
                    <a:pt x="10" y="51"/>
                  </a:cubicBezTo>
                  <a:cubicBezTo>
                    <a:pt x="10" y="51"/>
                    <a:pt x="9" y="50"/>
                    <a:pt x="9" y="50"/>
                  </a:cubicBezTo>
                  <a:cubicBezTo>
                    <a:pt x="7" y="48"/>
                    <a:pt x="8" y="43"/>
                    <a:pt x="8" y="40"/>
                  </a:cubicBezTo>
                  <a:cubicBezTo>
                    <a:pt x="8" y="39"/>
                    <a:pt x="8" y="39"/>
                    <a:pt x="8" y="38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8" y="36"/>
                    <a:pt x="9" y="33"/>
                    <a:pt x="9" y="31"/>
                  </a:cubicBezTo>
                  <a:close/>
                  <a:moveTo>
                    <a:pt x="28" y="53"/>
                  </a:moveTo>
                  <a:cubicBezTo>
                    <a:pt x="28" y="53"/>
                    <a:pt x="28" y="53"/>
                    <a:pt x="27" y="53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7" y="54"/>
                    <a:pt x="28" y="53"/>
                    <a:pt x="28" y="53"/>
                  </a:cubicBezTo>
                  <a:close/>
                  <a:moveTo>
                    <a:pt x="93" y="53"/>
                  </a:moveTo>
                  <a:cubicBezTo>
                    <a:pt x="93" y="53"/>
                    <a:pt x="93" y="54"/>
                    <a:pt x="94" y="54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lose/>
                  <a:moveTo>
                    <a:pt x="69" y="50"/>
                  </a:moveTo>
                  <a:cubicBezTo>
                    <a:pt x="69" y="50"/>
                    <a:pt x="69" y="50"/>
                    <a:pt x="69" y="50"/>
                  </a:cubicBezTo>
                  <a:cubicBezTo>
                    <a:pt x="69" y="52"/>
                    <a:pt x="68" y="53"/>
                    <a:pt x="67" y="54"/>
                  </a:cubicBezTo>
                  <a:cubicBezTo>
                    <a:pt x="68" y="53"/>
                    <a:pt x="68" y="53"/>
                    <a:pt x="69" y="52"/>
                  </a:cubicBezTo>
                  <a:cubicBezTo>
                    <a:pt x="70" y="51"/>
                    <a:pt x="72" y="51"/>
                    <a:pt x="73" y="50"/>
                  </a:cubicBezTo>
                  <a:cubicBezTo>
                    <a:pt x="71" y="50"/>
                    <a:pt x="70" y="50"/>
                    <a:pt x="69" y="50"/>
                  </a:cubicBezTo>
                  <a:close/>
                  <a:moveTo>
                    <a:pt x="77" y="49"/>
                  </a:moveTo>
                  <a:cubicBezTo>
                    <a:pt x="77" y="49"/>
                    <a:pt x="77" y="50"/>
                    <a:pt x="77" y="50"/>
                  </a:cubicBezTo>
                  <a:cubicBezTo>
                    <a:pt x="77" y="50"/>
                    <a:pt x="78" y="49"/>
                    <a:pt x="78" y="49"/>
                  </a:cubicBezTo>
                  <a:cubicBezTo>
                    <a:pt x="78" y="49"/>
                    <a:pt x="77" y="49"/>
                    <a:pt x="77" y="49"/>
                  </a:cubicBezTo>
                  <a:close/>
                  <a:moveTo>
                    <a:pt x="82" y="17"/>
                  </a:moveTo>
                  <a:cubicBezTo>
                    <a:pt x="82" y="19"/>
                    <a:pt x="82" y="20"/>
                    <a:pt x="82" y="22"/>
                  </a:cubicBezTo>
                  <a:cubicBezTo>
                    <a:pt x="83" y="22"/>
                    <a:pt x="84" y="22"/>
                    <a:pt x="85" y="22"/>
                  </a:cubicBezTo>
                  <a:cubicBezTo>
                    <a:pt x="86" y="21"/>
                    <a:pt x="87" y="20"/>
                    <a:pt x="88" y="19"/>
                  </a:cubicBezTo>
                  <a:cubicBezTo>
                    <a:pt x="88" y="19"/>
                    <a:pt x="89" y="19"/>
                    <a:pt x="89" y="19"/>
                  </a:cubicBezTo>
                  <a:cubicBezTo>
                    <a:pt x="89" y="19"/>
                    <a:pt x="89" y="19"/>
                    <a:pt x="89" y="19"/>
                  </a:cubicBezTo>
                  <a:cubicBezTo>
                    <a:pt x="91" y="18"/>
                    <a:pt x="92" y="17"/>
                    <a:pt x="93" y="16"/>
                  </a:cubicBezTo>
                  <a:cubicBezTo>
                    <a:pt x="93" y="16"/>
                    <a:pt x="93" y="15"/>
                    <a:pt x="94" y="15"/>
                  </a:cubicBezTo>
                  <a:cubicBezTo>
                    <a:pt x="93" y="14"/>
                    <a:pt x="93" y="12"/>
                    <a:pt x="93" y="11"/>
                  </a:cubicBezTo>
                  <a:cubicBezTo>
                    <a:pt x="92" y="12"/>
                    <a:pt x="91" y="13"/>
                    <a:pt x="90" y="13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7" y="15"/>
                    <a:pt x="85" y="17"/>
                    <a:pt x="84" y="17"/>
                  </a:cubicBezTo>
                  <a:cubicBezTo>
                    <a:pt x="83" y="17"/>
                    <a:pt x="83" y="17"/>
                    <a:pt x="83" y="17"/>
                  </a:cubicBezTo>
                  <a:cubicBezTo>
                    <a:pt x="83" y="17"/>
                    <a:pt x="83" y="17"/>
                    <a:pt x="82" y="17"/>
                  </a:cubicBezTo>
                  <a:close/>
                  <a:moveTo>
                    <a:pt x="94" y="19"/>
                  </a:moveTo>
                  <a:cubicBezTo>
                    <a:pt x="93" y="20"/>
                    <a:pt x="92" y="20"/>
                    <a:pt x="91" y="21"/>
                  </a:cubicBezTo>
                  <a:cubicBezTo>
                    <a:pt x="91" y="21"/>
                    <a:pt x="91" y="21"/>
                    <a:pt x="91" y="21"/>
                  </a:cubicBezTo>
                  <a:cubicBezTo>
                    <a:pt x="92" y="21"/>
                    <a:pt x="93" y="21"/>
                    <a:pt x="93" y="21"/>
                  </a:cubicBezTo>
                  <a:cubicBezTo>
                    <a:pt x="94" y="20"/>
                    <a:pt x="94" y="20"/>
                    <a:pt x="94" y="19"/>
                  </a:cubicBezTo>
                  <a:close/>
                  <a:moveTo>
                    <a:pt x="84" y="13"/>
                  </a:moveTo>
                  <a:cubicBezTo>
                    <a:pt x="84" y="14"/>
                    <a:pt x="83" y="14"/>
                    <a:pt x="83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4" y="13"/>
                    <a:pt x="85" y="13"/>
                    <a:pt x="86" y="12"/>
                  </a:cubicBezTo>
                  <a:cubicBezTo>
                    <a:pt x="87" y="12"/>
                    <a:pt x="87" y="12"/>
                    <a:pt x="87" y="11"/>
                  </a:cubicBezTo>
                  <a:cubicBezTo>
                    <a:pt x="89" y="10"/>
                    <a:pt x="91" y="9"/>
                    <a:pt x="93" y="8"/>
                  </a:cubicBezTo>
                  <a:cubicBezTo>
                    <a:pt x="93" y="8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1" y="7"/>
                    <a:pt x="91" y="7"/>
                  </a:cubicBezTo>
                  <a:cubicBezTo>
                    <a:pt x="91" y="8"/>
                    <a:pt x="91" y="8"/>
                    <a:pt x="91" y="8"/>
                  </a:cubicBezTo>
                  <a:cubicBezTo>
                    <a:pt x="90" y="8"/>
                    <a:pt x="89" y="9"/>
                    <a:pt x="88" y="10"/>
                  </a:cubicBezTo>
                  <a:cubicBezTo>
                    <a:pt x="88" y="10"/>
                    <a:pt x="88" y="10"/>
                    <a:pt x="88" y="10"/>
                  </a:cubicBezTo>
                  <a:cubicBezTo>
                    <a:pt x="87" y="10"/>
                    <a:pt x="87" y="11"/>
                    <a:pt x="86" y="11"/>
                  </a:cubicBezTo>
                  <a:cubicBezTo>
                    <a:pt x="86" y="12"/>
                    <a:pt x="85" y="13"/>
                    <a:pt x="84" y="13"/>
                  </a:cubicBezTo>
                  <a:close/>
                  <a:moveTo>
                    <a:pt x="91" y="4"/>
                  </a:moveTo>
                  <a:cubicBezTo>
                    <a:pt x="92" y="4"/>
                    <a:pt x="92" y="5"/>
                    <a:pt x="92" y="5"/>
                  </a:cubicBezTo>
                  <a:cubicBezTo>
                    <a:pt x="92" y="4"/>
                    <a:pt x="92" y="4"/>
                    <a:pt x="92" y="4"/>
                  </a:cubicBezTo>
                  <a:cubicBezTo>
                    <a:pt x="92" y="4"/>
                    <a:pt x="92" y="4"/>
                    <a:pt x="91" y="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lIns="68589" tIns="34295" rIns="68589" bIns="34295"/>
            <a:lstStyle/>
            <a:p>
              <a:endParaRPr lang="zh-CN" altLang="en-US"/>
            </a:p>
          </p:txBody>
        </p:sp>
        <p:sp>
          <p:nvSpPr>
            <p:cNvPr id="9" name="Freeform 9"/>
            <p:cNvSpPr>
              <a:spLocks noEditPoints="1"/>
            </p:cNvSpPr>
            <p:nvPr/>
          </p:nvSpPr>
          <p:spPr bwMode="auto">
            <a:xfrm>
              <a:off x="0" y="0"/>
              <a:ext cx="338" cy="221"/>
            </a:xfrm>
            <a:custGeom>
              <a:avLst/>
              <a:gdLst>
                <a:gd name="T0" fmla="*/ 2147483647 w 142"/>
                <a:gd name="T1" fmla="*/ 2147483647 h 84"/>
                <a:gd name="T2" fmla="*/ 2147483647 w 142"/>
                <a:gd name="T3" fmla="*/ 2147483647 h 84"/>
                <a:gd name="T4" fmla="*/ 2147483647 w 142"/>
                <a:gd name="T5" fmla="*/ 2147483647 h 84"/>
                <a:gd name="T6" fmla="*/ 2147483647 w 142"/>
                <a:gd name="T7" fmla="*/ 2147483647 h 84"/>
                <a:gd name="T8" fmla="*/ 2147483647 w 142"/>
                <a:gd name="T9" fmla="*/ 2147483647 h 84"/>
                <a:gd name="T10" fmla="*/ 2147483647 w 142"/>
                <a:gd name="T11" fmla="*/ 2147483647 h 84"/>
                <a:gd name="T12" fmla="*/ 2147483647 w 142"/>
                <a:gd name="T13" fmla="*/ 2147483647 h 84"/>
                <a:gd name="T14" fmla="*/ 2147483647 w 142"/>
                <a:gd name="T15" fmla="*/ 2147483647 h 84"/>
                <a:gd name="T16" fmla="*/ 2147483647 w 142"/>
                <a:gd name="T17" fmla="*/ 2147483647 h 84"/>
                <a:gd name="T18" fmla="*/ 2147483647 w 142"/>
                <a:gd name="T19" fmla="*/ 2147483647 h 84"/>
                <a:gd name="T20" fmla="*/ 2147483647 w 142"/>
                <a:gd name="T21" fmla="*/ 2147483647 h 84"/>
                <a:gd name="T22" fmla="*/ 2147483647 w 142"/>
                <a:gd name="T23" fmla="*/ 2147483647 h 84"/>
                <a:gd name="T24" fmla="*/ 2147483647 w 142"/>
                <a:gd name="T25" fmla="*/ 2147483647 h 84"/>
                <a:gd name="T26" fmla="*/ 2147483647 w 142"/>
                <a:gd name="T27" fmla="*/ 2147483647 h 84"/>
                <a:gd name="T28" fmla="*/ 2147483647 w 142"/>
                <a:gd name="T29" fmla="*/ 2147483647 h 84"/>
                <a:gd name="T30" fmla="*/ 2147483647 w 142"/>
                <a:gd name="T31" fmla="*/ 2147483647 h 84"/>
                <a:gd name="T32" fmla="*/ 2147483647 w 142"/>
                <a:gd name="T33" fmla="*/ 2147483647 h 84"/>
                <a:gd name="T34" fmla="*/ 2147483647 w 142"/>
                <a:gd name="T35" fmla="*/ 2147483647 h 84"/>
                <a:gd name="T36" fmla="*/ 2147483647 w 142"/>
                <a:gd name="T37" fmla="*/ 2147483647 h 84"/>
                <a:gd name="T38" fmla="*/ 2147483647 w 142"/>
                <a:gd name="T39" fmla="*/ 2147483647 h 84"/>
                <a:gd name="T40" fmla="*/ 2147483647 w 142"/>
                <a:gd name="T41" fmla="*/ 2147483647 h 84"/>
                <a:gd name="T42" fmla="*/ 2147483647 w 142"/>
                <a:gd name="T43" fmla="*/ 2147483647 h 84"/>
                <a:gd name="T44" fmla="*/ 2147483647 w 142"/>
                <a:gd name="T45" fmla="*/ 2147483647 h 84"/>
                <a:gd name="T46" fmla="*/ 2147483647 w 142"/>
                <a:gd name="T47" fmla="*/ 2147483647 h 84"/>
                <a:gd name="T48" fmla="*/ 2147483647 w 142"/>
                <a:gd name="T49" fmla="*/ 2147483647 h 84"/>
                <a:gd name="T50" fmla="*/ 2147483647 w 142"/>
                <a:gd name="T51" fmla="*/ 2147483647 h 84"/>
                <a:gd name="T52" fmla="*/ 2147483647 w 142"/>
                <a:gd name="T53" fmla="*/ 2147483647 h 84"/>
                <a:gd name="T54" fmla="*/ 2147483647 w 142"/>
                <a:gd name="T55" fmla="*/ 2147483647 h 84"/>
                <a:gd name="T56" fmla="*/ 2147483647 w 142"/>
                <a:gd name="T57" fmla="*/ 2147483647 h 84"/>
                <a:gd name="T58" fmla="*/ 2147483647 w 142"/>
                <a:gd name="T59" fmla="*/ 2147483647 h 84"/>
                <a:gd name="T60" fmla="*/ 2147483647 w 142"/>
                <a:gd name="T61" fmla="*/ 2147483647 h 84"/>
                <a:gd name="T62" fmla="*/ 2147483647 w 142"/>
                <a:gd name="T63" fmla="*/ 2147483647 h 84"/>
                <a:gd name="T64" fmla="*/ 2147483647 w 142"/>
                <a:gd name="T65" fmla="*/ 2147483647 h 84"/>
                <a:gd name="T66" fmla="*/ 2147483647 w 142"/>
                <a:gd name="T67" fmla="*/ 2147483647 h 84"/>
                <a:gd name="T68" fmla="*/ 2147483647 w 142"/>
                <a:gd name="T69" fmla="*/ 2147483647 h 84"/>
                <a:gd name="T70" fmla="*/ 2147483647 w 142"/>
                <a:gd name="T71" fmla="*/ 2147483647 h 84"/>
                <a:gd name="T72" fmla="*/ 2147483647 w 142"/>
                <a:gd name="T73" fmla="*/ 2147483647 h 84"/>
                <a:gd name="T74" fmla="*/ 2147483647 w 142"/>
                <a:gd name="T75" fmla="*/ 2147483647 h 84"/>
                <a:gd name="T76" fmla="*/ 2147483647 w 142"/>
                <a:gd name="T77" fmla="*/ 2147483647 h 84"/>
                <a:gd name="T78" fmla="*/ 2147483647 w 142"/>
                <a:gd name="T79" fmla="*/ 2147483647 h 84"/>
                <a:gd name="T80" fmla="*/ 2147483647 w 142"/>
                <a:gd name="T81" fmla="*/ 2147483647 h 84"/>
                <a:gd name="T82" fmla="*/ 2147483647 w 142"/>
                <a:gd name="T83" fmla="*/ 2147483647 h 84"/>
                <a:gd name="T84" fmla="*/ 2147483647 w 142"/>
                <a:gd name="T85" fmla="*/ 2147483647 h 84"/>
                <a:gd name="T86" fmla="*/ 2147483647 w 142"/>
                <a:gd name="T87" fmla="*/ 2147483647 h 84"/>
                <a:gd name="T88" fmla="*/ 2147483647 w 142"/>
                <a:gd name="T89" fmla="*/ 2147483647 h 84"/>
                <a:gd name="T90" fmla="*/ 2147483647 w 142"/>
                <a:gd name="T91" fmla="*/ 2147483647 h 84"/>
                <a:gd name="T92" fmla="*/ 2147483647 w 142"/>
                <a:gd name="T93" fmla="*/ 2147483647 h 84"/>
                <a:gd name="T94" fmla="*/ 2147483647 w 142"/>
                <a:gd name="T95" fmla="*/ 2147483647 h 84"/>
                <a:gd name="T96" fmla="*/ 2147483647 w 142"/>
                <a:gd name="T97" fmla="*/ 2147483647 h 84"/>
                <a:gd name="T98" fmla="*/ 2147483647 w 142"/>
                <a:gd name="T99" fmla="*/ 2147483647 h 84"/>
                <a:gd name="T100" fmla="*/ 2147483647 w 142"/>
                <a:gd name="T101" fmla="*/ 2147483647 h 84"/>
                <a:gd name="T102" fmla="*/ 2147483647 w 142"/>
                <a:gd name="T103" fmla="*/ 2147483647 h 84"/>
                <a:gd name="T104" fmla="*/ 2147483647 w 142"/>
                <a:gd name="T105" fmla="*/ 2147483647 h 8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42"/>
                <a:gd name="T160" fmla="*/ 0 h 84"/>
                <a:gd name="T161" fmla="*/ 142 w 142"/>
                <a:gd name="T162" fmla="*/ 84 h 8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42" h="84">
                  <a:moveTo>
                    <a:pt x="87" y="84"/>
                  </a:moveTo>
                  <a:cubicBezTo>
                    <a:pt x="86" y="84"/>
                    <a:pt x="86" y="84"/>
                    <a:pt x="85" y="83"/>
                  </a:cubicBezTo>
                  <a:cubicBezTo>
                    <a:pt x="85" y="83"/>
                    <a:pt x="85" y="82"/>
                    <a:pt x="85" y="82"/>
                  </a:cubicBezTo>
                  <a:cubicBezTo>
                    <a:pt x="85" y="81"/>
                    <a:pt x="85" y="81"/>
                    <a:pt x="85" y="81"/>
                  </a:cubicBezTo>
                  <a:cubicBezTo>
                    <a:pt x="84" y="80"/>
                    <a:pt x="83" y="79"/>
                    <a:pt x="83" y="78"/>
                  </a:cubicBezTo>
                  <a:cubicBezTo>
                    <a:pt x="82" y="75"/>
                    <a:pt x="82" y="72"/>
                    <a:pt x="81" y="70"/>
                  </a:cubicBezTo>
                  <a:cubicBezTo>
                    <a:pt x="81" y="67"/>
                    <a:pt x="81" y="64"/>
                    <a:pt x="81" y="62"/>
                  </a:cubicBezTo>
                  <a:cubicBezTo>
                    <a:pt x="81" y="61"/>
                    <a:pt x="81" y="61"/>
                    <a:pt x="81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60"/>
                    <a:pt x="81" y="60"/>
                    <a:pt x="80" y="60"/>
                  </a:cubicBezTo>
                  <a:cubicBezTo>
                    <a:pt x="80" y="60"/>
                    <a:pt x="80" y="60"/>
                    <a:pt x="79" y="60"/>
                  </a:cubicBezTo>
                  <a:cubicBezTo>
                    <a:pt x="79" y="60"/>
                    <a:pt x="79" y="60"/>
                    <a:pt x="79" y="60"/>
                  </a:cubicBezTo>
                  <a:cubicBezTo>
                    <a:pt x="74" y="61"/>
                    <a:pt x="69" y="61"/>
                    <a:pt x="64" y="61"/>
                  </a:cubicBezTo>
                  <a:cubicBezTo>
                    <a:pt x="62" y="62"/>
                    <a:pt x="61" y="62"/>
                    <a:pt x="59" y="62"/>
                  </a:cubicBezTo>
                  <a:cubicBezTo>
                    <a:pt x="56" y="62"/>
                    <a:pt x="53" y="61"/>
                    <a:pt x="50" y="61"/>
                  </a:cubicBezTo>
                  <a:cubicBezTo>
                    <a:pt x="48" y="61"/>
                    <a:pt x="46" y="61"/>
                    <a:pt x="44" y="61"/>
                  </a:cubicBezTo>
                  <a:cubicBezTo>
                    <a:pt x="43" y="61"/>
                    <a:pt x="42" y="61"/>
                    <a:pt x="41" y="61"/>
                  </a:cubicBezTo>
                  <a:cubicBezTo>
                    <a:pt x="39" y="61"/>
                    <a:pt x="36" y="61"/>
                    <a:pt x="33" y="61"/>
                  </a:cubicBezTo>
                  <a:cubicBezTo>
                    <a:pt x="31" y="61"/>
                    <a:pt x="28" y="61"/>
                    <a:pt x="25" y="61"/>
                  </a:cubicBezTo>
                  <a:cubicBezTo>
                    <a:pt x="25" y="61"/>
                    <a:pt x="24" y="61"/>
                    <a:pt x="24" y="61"/>
                  </a:cubicBezTo>
                  <a:cubicBezTo>
                    <a:pt x="24" y="62"/>
                    <a:pt x="23" y="62"/>
                    <a:pt x="23" y="63"/>
                  </a:cubicBezTo>
                  <a:cubicBezTo>
                    <a:pt x="23" y="63"/>
                    <a:pt x="22" y="63"/>
                    <a:pt x="22" y="63"/>
                  </a:cubicBezTo>
                  <a:cubicBezTo>
                    <a:pt x="22" y="63"/>
                    <a:pt x="21" y="63"/>
                    <a:pt x="21" y="62"/>
                  </a:cubicBezTo>
                  <a:cubicBezTo>
                    <a:pt x="21" y="62"/>
                    <a:pt x="21" y="62"/>
                    <a:pt x="21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9" y="62"/>
                    <a:pt x="19" y="62"/>
                    <a:pt x="18" y="62"/>
                  </a:cubicBezTo>
                  <a:cubicBezTo>
                    <a:pt x="18" y="62"/>
                    <a:pt x="18" y="62"/>
                    <a:pt x="18" y="62"/>
                  </a:cubicBezTo>
                  <a:cubicBezTo>
                    <a:pt x="17" y="62"/>
                    <a:pt x="17" y="62"/>
                    <a:pt x="17" y="61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15" y="61"/>
                    <a:pt x="13" y="61"/>
                    <a:pt x="12" y="61"/>
                  </a:cubicBezTo>
                  <a:cubicBezTo>
                    <a:pt x="11" y="61"/>
                    <a:pt x="11" y="61"/>
                    <a:pt x="11" y="61"/>
                  </a:cubicBezTo>
                  <a:cubicBezTo>
                    <a:pt x="11" y="61"/>
                    <a:pt x="10" y="62"/>
                    <a:pt x="10" y="62"/>
                  </a:cubicBezTo>
                  <a:cubicBezTo>
                    <a:pt x="10" y="62"/>
                    <a:pt x="10" y="62"/>
                    <a:pt x="9" y="62"/>
                  </a:cubicBezTo>
                  <a:cubicBezTo>
                    <a:pt x="9" y="62"/>
                    <a:pt x="9" y="62"/>
                    <a:pt x="8" y="62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7" y="61"/>
                    <a:pt x="6" y="61"/>
                    <a:pt x="5" y="61"/>
                  </a:cubicBezTo>
                  <a:cubicBezTo>
                    <a:pt x="5" y="61"/>
                    <a:pt x="5" y="61"/>
                    <a:pt x="5" y="61"/>
                  </a:cubicBezTo>
                  <a:cubicBezTo>
                    <a:pt x="5" y="61"/>
                    <a:pt x="4" y="61"/>
                    <a:pt x="4" y="61"/>
                  </a:cubicBezTo>
                  <a:cubicBezTo>
                    <a:pt x="4" y="61"/>
                    <a:pt x="4" y="61"/>
                    <a:pt x="3" y="61"/>
                  </a:cubicBezTo>
                  <a:cubicBezTo>
                    <a:pt x="3" y="61"/>
                    <a:pt x="3" y="61"/>
                    <a:pt x="2" y="60"/>
                  </a:cubicBezTo>
                  <a:cubicBezTo>
                    <a:pt x="2" y="60"/>
                    <a:pt x="2" y="60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0" y="52"/>
                    <a:pt x="0" y="45"/>
                    <a:pt x="1" y="39"/>
                  </a:cubicBezTo>
                  <a:cubicBezTo>
                    <a:pt x="1" y="35"/>
                    <a:pt x="3" y="33"/>
                    <a:pt x="5" y="30"/>
                  </a:cubicBezTo>
                  <a:cubicBezTo>
                    <a:pt x="7" y="28"/>
                    <a:pt x="10" y="25"/>
                    <a:pt x="13" y="24"/>
                  </a:cubicBezTo>
                  <a:cubicBezTo>
                    <a:pt x="13" y="24"/>
                    <a:pt x="14" y="24"/>
                    <a:pt x="14" y="24"/>
                  </a:cubicBezTo>
                  <a:cubicBezTo>
                    <a:pt x="14" y="24"/>
                    <a:pt x="14" y="24"/>
                    <a:pt x="15" y="24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9" y="23"/>
                    <a:pt x="23" y="23"/>
                    <a:pt x="27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32" y="23"/>
                    <a:pt x="35" y="23"/>
                    <a:pt x="38" y="23"/>
                  </a:cubicBezTo>
                  <a:cubicBezTo>
                    <a:pt x="40" y="23"/>
                    <a:pt x="42" y="23"/>
                    <a:pt x="44" y="23"/>
                  </a:cubicBezTo>
                  <a:cubicBezTo>
                    <a:pt x="46" y="23"/>
                    <a:pt x="48" y="23"/>
                    <a:pt x="50" y="23"/>
                  </a:cubicBezTo>
                  <a:cubicBezTo>
                    <a:pt x="51" y="23"/>
                    <a:pt x="51" y="23"/>
                    <a:pt x="52" y="23"/>
                  </a:cubicBezTo>
                  <a:cubicBezTo>
                    <a:pt x="56" y="23"/>
                    <a:pt x="59" y="23"/>
                    <a:pt x="63" y="23"/>
                  </a:cubicBezTo>
                  <a:cubicBezTo>
                    <a:pt x="66" y="22"/>
                    <a:pt x="70" y="22"/>
                    <a:pt x="74" y="22"/>
                  </a:cubicBezTo>
                  <a:cubicBezTo>
                    <a:pt x="75" y="22"/>
                    <a:pt x="77" y="22"/>
                    <a:pt x="79" y="22"/>
                  </a:cubicBezTo>
                  <a:cubicBezTo>
                    <a:pt x="79" y="18"/>
                    <a:pt x="79" y="15"/>
                    <a:pt x="81" y="11"/>
                  </a:cubicBezTo>
                  <a:cubicBezTo>
                    <a:pt x="81" y="9"/>
                    <a:pt x="83" y="8"/>
                    <a:pt x="84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7" y="4"/>
                    <a:pt x="89" y="2"/>
                    <a:pt x="92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92" y="0"/>
                    <a:pt x="93" y="0"/>
                    <a:pt x="93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101" y="3"/>
                    <a:pt x="108" y="8"/>
                    <a:pt x="114" y="12"/>
                  </a:cubicBezTo>
                  <a:cubicBezTo>
                    <a:pt x="115" y="13"/>
                    <a:pt x="116" y="13"/>
                    <a:pt x="116" y="14"/>
                  </a:cubicBezTo>
                  <a:cubicBezTo>
                    <a:pt x="122" y="18"/>
                    <a:pt x="128" y="22"/>
                    <a:pt x="134" y="26"/>
                  </a:cubicBezTo>
                  <a:cubicBezTo>
                    <a:pt x="136" y="27"/>
                    <a:pt x="139" y="29"/>
                    <a:pt x="141" y="31"/>
                  </a:cubicBezTo>
                  <a:cubicBezTo>
                    <a:pt x="142" y="31"/>
                    <a:pt x="142" y="32"/>
                    <a:pt x="142" y="32"/>
                  </a:cubicBezTo>
                  <a:cubicBezTo>
                    <a:pt x="142" y="33"/>
                    <a:pt x="142" y="33"/>
                    <a:pt x="142" y="34"/>
                  </a:cubicBezTo>
                  <a:cubicBezTo>
                    <a:pt x="137" y="40"/>
                    <a:pt x="131" y="45"/>
                    <a:pt x="125" y="51"/>
                  </a:cubicBezTo>
                  <a:cubicBezTo>
                    <a:pt x="124" y="52"/>
                    <a:pt x="122" y="53"/>
                    <a:pt x="121" y="55"/>
                  </a:cubicBezTo>
                  <a:cubicBezTo>
                    <a:pt x="119" y="57"/>
                    <a:pt x="117" y="59"/>
                    <a:pt x="115" y="60"/>
                  </a:cubicBezTo>
                  <a:cubicBezTo>
                    <a:pt x="110" y="65"/>
                    <a:pt x="105" y="70"/>
                    <a:pt x="100" y="74"/>
                  </a:cubicBezTo>
                  <a:cubicBezTo>
                    <a:pt x="100" y="75"/>
                    <a:pt x="99" y="75"/>
                    <a:pt x="99" y="75"/>
                  </a:cubicBezTo>
                  <a:cubicBezTo>
                    <a:pt x="98" y="76"/>
                    <a:pt x="97" y="77"/>
                    <a:pt x="95" y="78"/>
                  </a:cubicBezTo>
                  <a:cubicBezTo>
                    <a:pt x="95" y="78"/>
                    <a:pt x="95" y="78"/>
                    <a:pt x="94" y="79"/>
                  </a:cubicBezTo>
                  <a:cubicBezTo>
                    <a:pt x="92" y="81"/>
                    <a:pt x="90" y="82"/>
                    <a:pt x="88" y="84"/>
                  </a:cubicBezTo>
                  <a:cubicBezTo>
                    <a:pt x="87" y="84"/>
                    <a:pt x="87" y="84"/>
                    <a:pt x="87" y="84"/>
                  </a:cubicBezTo>
                  <a:close/>
                  <a:moveTo>
                    <a:pt x="84" y="66"/>
                  </a:moveTo>
                  <a:cubicBezTo>
                    <a:pt x="84" y="67"/>
                    <a:pt x="84" y="68"/>
                    <a:pt x="84" y="69"/>
                  </a:cubicBezTo>
                  <a:cubicBezTo>
                    <a:pt x="84" y="69"/>
                    <a:pt x="84" y="69"/>
                    <a:pt x="84" y="69"/>
                  </a:cubicBezTo>
                  <a:cubicBezTo>
                    <a:pt x="85" y="72"/>
                    <a:pt x="86" y="77"/>
                    <a:pt x="88" y="79"/>
                  </a:cubicBezTo>
                  <a:cubicBezTo>
                    <a:pt x="89" y="79"/>
                    <a:pt x="90" y="78"/>
                    <a:pt x="92" y="76"/>
                  </a:cubicBezTo>
                  <a:cubicBezTo>
                    <a:pt x="92" y="76"/>
                    <a:pt x="93" y="76"/>
                    <a:pt x="93" y="75"/>
                  </a:cubicBezTo>
                  <a:cubicBezTo>
                    <a:pt x="94" y="74"/>
                    <a:pt x="96" y="73"/>
                    <a:pt x="97" y="73"/>
                  </a:cubicBezTo>
                  <a:cubicBezTo>
                    <a:pt x="97" y="72"/>
                    <a:pt x="96" y="71"/>
                    <a:pt x="96" y="70"/>
                  </a:cubicBezTo>
                  <a:cubicBezTo>
                    <a:pt x="96" y="70"/>
                    <a:pt x="96" y="70"/>
                    <a:pt x="96" y="70"/>
                  </a:cubicBezTo>
                  <a:cubicBezTo>
                    <a:pt x="95" y="71"/>
                    <a:pt x="94" y="72"/>
                    <a:pt x="93" y="72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2" y="74"/>
                    <a:pt x="91" y="74"/>
                    <a:pt x="90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90" y="75"/>
                    <a:pt x="90" y="74"/>
                    <a:pt x="89" y="74"/>
                  </a:cubicBezTo>
                  <a:cubicBezTo>
                    <a:pt x="89" y="74"/>
                    <a:pt x="89" y="74"/>
                    <a:pt x="89" y="73"/>
                  </a:cubicBezTo>
                  <a:cubicBezTo>
                    <a:pt x="89" y="72"/>
                    <a:pt x="90" y="71"/>
                    <a:pt x="91" y="70"/>
                  </a:cubicBezTo>
                  <a:cubicBezTo>
                    <a:pt x="92" y="70"/>
                    <a:pt x="92" y="70"/>
                    <a:pt x="92" y="70"/>
                  </a:cubicBezTo>
                  <a:cubicBezTo>
                    <a:pt x="92" y="69"/>
                    <a:pt x="92" y="69"/>
                    <a:pt x="93" y="69"/>
                  </a:cubicBezTo>
                  <a:cubicBezTo>
                    <a:pt x="95" y="67"/>
                    <a:pt x="95" y="66"/>
                    <a:pt x="95" y="66"/>
                  </a:cubicBezTo>
                  <a:cubicBezTo>
                    <a:pt x="95" y="66"/>
                    <a:pt x="95" y="66"/>
                    <a:pt x="95" y="66"/>
                  </a:cubicBezTo>
                  <a:cubicBezTo>
                    <a:pt x="95" y="63"/>
                    <a:pt x="94" y="60"/>
                    <a:pt x="94" y="56"/>
                  </a:cubicBezTo>
                  <a:cubicBezTo>
                    <a:pt x="92" y="58"/>
                    <a:pt x="90" y="60"/>
                    <a:pt x="89" y="61"/>
                  </a:cubicBezTo>
                  <a:cubicBezTo>
                    <a:pt x="88" y="62"/>
                    <a:pt x="87" y="63"/>
                    <a:pt x="87" y="63"/>
                  </a:cubicBezTo>
                  <a:cubicBezTo>
                    <a:pt x="86" y="64"/>
                    <a:pt x="85" y="65"/>
                    <a:pt x="84" y="66"/>
                  </a:cubicBezTo>
                  <a:close/>
                  <a:moveTo>
                    <a:pt x="97" y="50"/>
                  </a:moveTo>
                  <a:cubicBezTo>
                    <a:pt x="97" y="57"/>
                    <a:pt x="98" y="63"/>
                    <a:pt x="100" y="70"/>
                  </a:cubicBezTo>
                  <a:cubicBezTo>
                    <a:pt x="104" y="66"/>
                    <a:pt x="109" y="62"/>
                    <a:pt x="113" y="58"/>
                  </a:cubicBezTo>
                  <a:cubicBezTo>
                    <a:pt x="115" y="56"/>
                    <a:pt x="117" y="54"/>
                    <a:pt x="119" y="52"/>
                  </a:cubicBezTo>
                  <a:cubicBezTo>
                    <a:pt x="120" y="50"/>
                    <a:pt x="122" y="49"/>
                    <a:pt x="123" y="48"/>
                  </a:cubicBezTo>
                  <a:cubicBezTo>
                    <a:pt x="128" y="43"/>
                    <a:pt x="134" y="38"/>
                    <a:pt x="138" y="33"/>
                  </a:cubicBezTo>
                  <a:cubicBezTo>
                    <a:pt x="136" y="31"/>
                    <a:pt x="136" y="31"/>
                    <a:pt x="136" y="31"/>
                  </a:cubicBezTo>
                  <a:cubicBezTo>
                    <a:pt x="129" y="27"/>
                    <a:pt x="122" y="22"/>
                    <a:pt x="115" y="17"/>
                  </a:cubicBezTo>
                  <a:cubicBezTo>
                    <a:pt x="114" y="16"/>
                    <a:pt x="113" y="16"/>
                    <a:pt x="112" y="15"/>
                  </a:cubicBezTo>
                  <a:cubicBezTo>
                    <a:pt x="107" y="11"/>
                    <a:pt x="101" y="7"/>
                    <a:pt x="95" y="4"/>
                  </a:cubicBezTo>
                  <a:cubicBezTo>
                    <a:pt x="96" y="5"/>
                    <a:pt x="96" y="6"/>
                    <a:pt x="96" y="7"/>
                  </a:cubicBezTo>
                  <a:cubicBezTo>
                    <a:pt x="97" y="12"/>
                    <a:pt x="98" y="17"/>
                    <a:pt x="96" y="22"/>
                  </a:cubicBezTo>
                  <a:cubicBezTo>
                    <a:pt x="97" y="22"/>
                    <a:pt x="97" y="23"/>
                    <a:pt x="96" y="23"/>
                  </a:cubicBezTo>
                  <a:cubicBezTo>
                    <a:pt x="96" y="24"/>
                    <a:pt x="96" y="24"/>
                    <a:pt x="95" y="24"/>
                  </a:cubicBezTo>
                  <a:cubicBezTo>
                    <a:pt x="89" y="25"/>
                    <a:pt x="83" y="26"/>
                    <a:pt x="76" y="26"/>
                  </a:cubicBezTo>
                  <a:cubicBezTo>
                    <a:pt x="72" y="26"/>
                    <a:pt x="69" y="26"/>
                    <a:pt x="65" y="26"/>
                  </a:cubicBezTo>
                  <a:cubicBezTo>
                    <a:pt x="62" y="26"/>
                    <a:pt x="58" y="26"/>
                    <a:pt x="55" y="26"/>
                  </a:cubicBezTo>
                  <a:cubicBezTo>
                    <a:pt x="54" y="26"/>
                    <a:pt x="53" y="26"/>
                    <a:pt x="52" y="26"/>
                  </a:cubicBezTo>
                  <a:cubicBezTo>
                    <a:pt x="49" y="26"/>
                    <a:pt x="46" y="26"/>
                    <a:pt x="43" y="26"/>
                  </a:cubicBezTo>
                  <a:cubicBezTo>
                    <a:pt x="40" y="26"/>
                    <a:pt x="37" y="26"/>
                    <a:pt x="34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0" y="26"/>
                    <a:pt x="27" y="26"/>
                    <a:pt x="24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7"/>
                    <a:pt x="17" y="27"/>
                    <a:pt x="14" y="28"/>
                  </a:cubicBezTo>
                  <a:cubicBezTo>
                    <a:pt x="14" y="28"/>
                    <a:pt x="14" y="29"/>
                    <a:pt x="14" y="29"/>
                  </a:cubicBezTo>
                  <a:cubicBezTo>
                    <a:pt x="12" y="32"/>
                    <a:pt x="12" y="36"/>
                    <a:pt x="12" y="39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1"/>
                  </a:cubicBezTo>
                  <a:cubicBezTo>
                    <a:pt x="11" y="45"/>
                    <a:pt x="11" y="49"/>
                    <a:pt x="14" y="49"/>
                  </a:cubicBezTo>
                  <a:cubicBezTo>
                    <a:pt x="15" y="50"/>
                    <a:pt x="16" y="50"/>
                    <a:pt x="18" y="50"/>
                  </a:cubicBezTo>
                  <a:cubicBezTo>
                    <a:pt x="19" y="50"/>
                    <a:pt x="20" y="50"/>
                    <a:pt x="22" y="50"/>
                  </a:cubicBezTo>
                  <a:cubicBezTo>
                    <a:pt x="22" y="50"/>
                    <a:pt x="23" y="49"/>
                    <a:pt x="24" y="49"/>
                  </a:cubicBezTo>
                  <a:cubicBezTo>
                    <a:pt x="26" y="49"/>
                    <a:pt x="29" y="49"/>
                    <a:pt x="31" y="49"/>
                  </a:cubicBezTo>
                  <a:cubicBezTo>
                    <a:pt x="33" y="49"/>
                    <a:pt x="36" y="49"/>
                    <a:pt x="38" y="49"/>
                  </a:cubicBezTo>
                  <a:cubicBezTo>
                    <a:pt x="40" y="49"/>
                    <a:pt x="43" y="49"/>
                    <a:pt x="45" y="49"/>
                  </a:cubicBezTo>
                  <a:cubicBezTo>
                    <a:pt x="46" y="48"/>
                    <a:pt x="46" y="48"/>
                    <a:pt x="47" y="47"/>
                  </a:cubicBezTo>
                  <a:cubicBezTo>
                    <a:pt x="47" y="47"/>
                    <a:pt x="47" y="47"/>
                    <a:pt x="48" y="47"/>
                  </a:cubicBezTo>
                  <a:cubicBezTo>
                    <a:pt x="48" y="47"/>
                    <a:pt x="49" y="47"/>
                    <a:pt x="49" y="48"/>
                  </a:cubicBezTo>
                  <a:cubicBezTo>
                    <a:pt x="49" y="48"/>
                    <a:pt x="49" y="48"/>
                    <a:pt x="49" y="48"/>
                  </a:cubicBezTo>
                  <a:cubicBezTo>
                    <a:pt x="53" y="48"/>
                    <a:pt x="57" y="48"/>
                    <a:pt x="61" y="47"/>
                  </a:cubicBezTo>
                  <a:cubicBezTo>
                    <a:pt x="63" y="47"/>
                    <a:pt x="66" y="47"/>
                    <a:pt x="68" y="47"/>
                  </a:cubicBezTo>
                  <a:cubicBezTo>
                    <a:pt x="72" y="46"/>
                    <a:pt x="76" y="46"/>
                    <a:pt x="82" y="45"/>
                  </a:cubicBezTo>
                  <a:cubicBezTo>
                    <a:pt x="83" y="45"/>
                    <a:pt x="84" y="45"/>
                    <a:pt x="85" y="45"/>
                  </a:cubicBezTo>
                  <a:cubicBezTo>
                    <a:pt x="87" y="44"/>
                    <a:pt x="90" y="44"/>
                    <a:pt x="92" y="44"/>
                  </a:cubicBezTo>
                  <a:cubicBezTo>
                    <a:pt x="93" y="43"/>
                    <a:pt x="94" y="43"/>
                    <a:pt x="94" y="43"/>
                  </a:cubicBezTo>
                  <a:cubicBezTo>
                    <a:pt x="94" y="43"/>
                    <a:pt x="95" y="43"/>
                    <a:pt x="95" y="43"/>
                  </a:cubicBezTo>
                  <a:cubicBezTo>
                    <a:pt x="96" y="43"/>
                    <a:pt x="97" y="43"/>
                    <a:pt x="97" y="44"/>
                  </a:cubicBezTo>
                  <a:cubicBezTo>
                    <a:pt x="97" y="45"/>
                    <a:pt x="97" y="47"/>
                    <a:pt x="97" y="48"/>
                  </a:cubicBezTo>
                  <a:cubicBezTo>
                    <a:pt x="97" y="48"/>
                    <a:pt x="98" y="48"/>
                    <a:pt x="98" y="49"/>
                  </a:cubicBezTo>
                  <a:cubicBezTo>
                    <a:pt x="98" y="49"/>
                    <a:pt x="98" y="50"/>
                    <a:pt x="97" y="50"/>
                  </a:cubicBezTo>
                  <a:cubicBezTo>
                    <a:pt x="97" y="50"/>
                    <a:pt x="97" y="50"/>
                    <a:pt x="97" y="50"/>
                  </a:cubicBezTo>
                  <a:close/>
                  <a:moveTo>
                    <a:pt x="61" y="58"/>
                  </a:moveTo>
                  <a:cubicBezTo>
                    <a:pt x="61" y="58"/>
                    <a:pt x="62" y="58"/>
                    <a:pt x="62" y="58"/>
                  </a:cubicBezTo>
                  <a:cubicBezTo>
                    <a:pt x="62" y="58"/>
                    <a:pt x="63" y="58"/>
                    <a:pt x="63" y="58"/>
                  </a:cubicBezTo>
                  <a:cubicBezTo>
                    <a:pt x="63" y="58"/>
                    <a:pt x="63" y="58"/>
                    <a:pt x="63" y="57"/>
                  </a:cubicBezTo>
                  <a:cubicBezTo>
                    <a:pt x="64" y="56"/>
                    <a:pt x="64" y="55"/>
                    <a:pt x="65" y="55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55"/>
                    <a:pt x="65" y="55"/>
                    <a:pt x="64" y="55"/>
                  </a:cubicBezTo>
                  <a:cubicBezTo>
                    <a:pt x="63" y="56"/>
                    <a:pt x="62" y="57"/>
                    <a:pt x="61" y="57"/>
                  </a:cubicBezTo>
                  <a:cubicBezTo>
                    <a:pt x="61" y="58"/>
                    <a:pt x="60" y="58"/>
                    <a:pt x="60" y="58"/>
                  </a:cubicBezTo>
                  <a:cubicBezTo>
                    <a:pt x="60" y="58"/>
                    <a:pt x="60" y="58"/>
                    <a:pt x="61" y="58"/>
                  </a:cubicBezTo>
                  <a:close/>
                  <a:moveTo>
                    <a:pt x="53" y="58"/>
                  </a:moveTo>
                  <a:cubicBezTo>
                    <a:pt x="54" y="58"/>
                    <a:pt x="55" y="58"/>
                    <a:pt x="55" y="58"/>
                  </a:cubicBezTo>
                  <a:cubicBezTo>
                    <a:pt x="56" y="57"/>
                    <a:pt x="58" y="56"/>
                    <a:pt x="59" y="55"/>
                  </a:cubicBezTo>
                  <a:cubicBezTo>
                    <a:pt x="60" y="55"/>
                    <a:pt x="60" y="55"/>
                    <a:pt x="60" y="54"/>
                  </a:cubicBezTo>
                  <a:cubicBezTo>
                    <a:pt x="62" y="53"/>
                    <a:pt x="63" y="53"/>
                    <a:pt x="64" y="52"/>
                  </a:cubicBezTo>
                  <a:cubicBezTo>
                    <a:pt x="64" y="52"/>
                    <a:pt x="64" y="52"/>
                    <a:pt x="64" y="51"/>
                  </a:cubicBezTo>
                  <a:cubicBezTo>
                    <a:pt x="65" y="51"/>
                    <a:pt x="66" y="51"/>
                    <a:pt x="66" y="50"/>
                  </a:cubicBezTo>
                  <a:cubicBezTo>
                    <a:pt x="65" y="50"/>
                    <a:pt x="62" y="51"/>
                    <a:pt x="62" y="51"/>
                  </a:cubicBezTo>
                  <a:cubicBezTo>
                    <a:pt x="62" y="51"/>
                    <a:pt x="62" y="51"/>
                    <a:pt x="62" y="51"/>
                  </a:cubicBezTo>
                  <a:cubicBezTo>
                    <a:pt x="60" y="53"/>
                    <a:pt x="58" y="55"/>
                    <a:pt x="56" y="56"/>
                  </a:cubicBezTo>
                  <a:cubicBezTo>
                    <a:pt x="55" y="57"/>
                    <a:pt x="54" y="57"/>
                    <a:pt x="54" y="58"/>
                  </a:cubicBezTo>
                  <a:cubicBezTo>
                    <a:pt x="54" y="58"/>
                    <a:pt x="54" y="58"/>
                    <a:pt x="53" y="58"/>
                  </a:cubicBezTo>
                  <a:close/>
                  <a:moveTo>
                    <a:pt x="32" y="53"/>
                  </a:moveTo>
                  <a:cubicBezTo>
                    <a:pt x="31" y="54"/>
                    <a:pt x="30" y="56"/>
                    <a:pt x="28" y="57"/>
                  </a:cubicBezTo>
                  <a:cubicBezTo>
                    <a:pt x="28" y="58"/>
                    <a:pt x="28" y="58"/>
                    <a:pt x="27" y="58"/>
                  </a:cubicBezTo>
                  <a:cubicBezTo>
                    <a:pt x="28" y="58"/>
                    <a:pt x="29" y="58"/>
                    <a:pt x="30" y="58"/>
                  </a:cubicBezTo>
                  <a:cubicBezTo>
                    <a:pt x="31" y="57"/>
                    <a:pt x="32" y="56"/>
                    <a:pt x="33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5" y="54"/>
                    <a:pt x="37" y="53"/>
                    <a:pt x="38" y="53"/>
                  </a:cubicBezTo>
                  <a:cubicBezTo>
                    <a:pt x="36" y="53"/>
                    <a:pt x="34" y="53"/>
                    <a:pt x="32" y="53"/>
                  </a:cubicBezTo>
                  <a:close/>
                  <a:moveTo>
                    <a:pt x="49" y="58"/>
                  </a:moveTo>
                  <a:cubicBezTo>
                    <a:pt x="50" y="57"/>
                    <a:pt x="51" y="56"/>
                    <a:pt x="52" y="55"/>
                  </a:cubicBezTo>
                  <a:cubicBezTo>
                    <a:pt x="52" y="55"/>
                    <a:pt x="53" y="55"/>
                    <a:pt x="53" y="55"/>
                  </a:cubicBezTo>
                  <a:cubicBezTo>
                    <a:pt x="53" y="54"/>
                    <a:pt x="54" y="54"/>
                    <a:pt x="54" y="54"/>
                  </a:cubicBezTo>
                  <a:cubicBezTo>
                    <a:pt x="56" y="53"/>
                    <a:pt x="57" y="52"/>
                    <a:pt x="58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6" y="53"/>
                    <a:pt x="53" y="54"/>
                    <a:pt x="51" y="55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50" y="56"/>
                    <a:pt x="49" y="57"/>
                    <a:pt x="48" y="57"/>
                  </a:cubicBezTo>
                  <a:cubicBezTo>
                    <a:pt x="47" y="58"/>
                    <a:pt x="47" y="58"/>
                    <a:pt x="47" y="58"/>
                  </a:cubicBezTo>
                  <a:cubicBezTo>
                    <a:pt x="48" y="58"/>
                    <a:pt x="48" y="58"/>
                    <a:pt x="49" y="58"/>
                  </a:cubicBezTo>
                  <a:close/>
                  <a:moveTo>
                    <a:pt x="15" y="58"/>
                  </a:moveTo>
                  <a:cubicBezTo>
                    <a:pt x="16" y="58"/>
                    <a:pt x="17" y="58"/>
                    <a:pt x="18" y="58"/>
                  </a:cubicBezTo>
                  <a:cubicBezTo>
                    <a:pt x="19" y="57"/>
                    <a:pt x="19" y="57"/>
                    <a:pt x="20" y="56"/>
                  </a:cubicBezTo>
                  <a:cubicBezTo>
                    <a:pt x="20" y="56"/>
                    <a:pt x="20" y="56"/>
                    <a:pt x="21" y="56"/>
                  </a:cubicBezTo>
                  <a:cubicBezTo>
                    <a:pt x="22" y="55"/>
                    <a:pt x="23" y="54"/>
                    <a:pt x="24" y="53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1" y="53"/>
                    <a:pt x="20" y="53"/>
                    <a:pt x="20" y="53"/>
                  </a:cubicBezTo>
                  <a:cubicBezTo>
                    <a:pt x="18" y="55"/>
                    <a:pt x="17" y="56"/>
                    <a:pt x="15" y="57"/>
                  </a:cubicBezTo>
                  <a:cubicBezTo>
                    <a:pt x="15" y="57"/>
                    <a:pt x="15" y="58"/>
                    <a:pt x="15" y="58"/>
                  </a:cubicBezTo>
                  <a:close/>
                  <a:moveTo>
                    <a:pt x="12" y="52"/>
                  </a:moveTo>
                  <a:cubicBezTo>
                    <a:pt x="11" y="53"/>
                    <a:pt x="11" y="54"/>
                    <a:pt x="10" y="55"/>
                  </a:cubicBezTo>
                  <a:cubicBezTo>
                    <a:pt x="10" y="55"/>
                    <a:pt x="9" y="55"/>
                    <a:pt x="9" y="56"/>
                  </a:cubicBezTo>
                  <a:cubicBezTo>
                    <a:pt x="8" y="56"/>
                    <a:pt x="8" y="57"/>
                    <a:pt x="8" y="57"/>
                  </a:cubicBezTo>
                  <a:cubicBezTo>
                    <a:pt x="8" y="57"/>
                    <a:pt x="7" y="58"/>
                    <a:pt x="7" y="58"/>
                  </a:cubicBezTo>
                  <a:cubicBezTo>
                    <a:pt x="8" y="58"/>
                    <a:pt x="9" y="58"/>
                    <a:pt x="10" y="58"/>
                  </a:cubicBezTo>
                  <a:cubicBezTo>
                    <a:pt x="12" y="56"/>
                    <a:pt x="14" y="55"/>
                    <a:pt x="16" y="53"/>
                  </a:cubicBezTo>
                  <a:cubicBezTo>
                    <a:pt x="15" y="53"/>
                    <a:pt x="13" y="53"/>
                    <a:pt x="12" y="52"/>
                  </a:cubicBezTo>
                  <a:close/>
                  <a:moveTo>
                    <a:pt x="41" y="58"/>
                  </a:moveTo>
                  <a:cubicBezTo>
                    <a:pt x="42" y="58"/>
                    <a:pt x="42" y="58"/>
                    <a:pt x="43" y="58"/>
                  </a:cubicBezTo>
                  <a:cubicBezTo>
                    <a:pt x="43" y="58"/>
                    <a:pt x="43" y="58"/>
                    <a:pt x="43" y="58"/>
                  </a:cubicBezTo>
                  <a:cubicBezTo>
                    <a:pt x="44" y="56"/>
                    <a:pt x="46" y="55"/>
                    <a:pt x="47" y="54"/>
                  </a:cubicBezTo>
                  <a:cubicBezTo>
                    <a:pt x="47" y="54"/>
                    <a:pt x="48" y="54"/>
                    <a:pt x="48" y="53"/>
                  </a:cubicBezTo>
                  <a:cubicBezTo>
                    <a:pt x="49" y="53"/>
                    <a:pt x="50" y="52"/>
                    <a:pt x="51" y="52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49" y="52"/>
                    <a:pt x="48" y="52"/>
                    <a:pt x="46" y="52"/>
                  </a:cubicBezTo>
                  <a:cubicBezTo>
                    <a:pt x="45" y="53"/>
                    <a:pt x="44" y="54"/>
                    <a:pt x="43" y="55"/>
                  </a:cubicBezTo>
                  <a:cubicBezTo>
                    <a:pt x="42" y="55"/>
                    <a:pt x="41" y="56"/>
                    <a:pt x="41" y="57"/>
                  </a:cubicBezTo>
                  <a:cubicBezTo>
                    <a:pt x="40" y="57"/>
                    <a:pt x="40" y="57"/>
                    <a:pt x="40" y="58"/>
                  </a:cubicBezTo>
                  <a:cubicBezTo>
                    <a:pt x="40" y="58"/>
                    <a:pt x="41" y="58"/>
                    <a:pt x="41" y="58"/>
                  </a:cubicBezTo>
                  <a:close/>
                  <a:moveTo>
                    <a:pt x="84" y="57"/>
                  </a:moveTo>
                  <a:cubicBezTo>
                    <a:pt x="84" y="57"/>
                    <a:pt x="84" y="57"/>
                    <a:pt x="84" y="57"/>
                  </a:cubicBezTo>
                  <a:cubicBezTo>
                    <a:pt x="84" y="57"/>
                    <a:pt x="84" y="57"/>
                    <a:pt x="84" y="58"/>
                  </a:cubicBezTo>
                  <a:cubicBezTo>
                    <a:pt x="85" y="57"/>
                    <a:pt x="86" y="56"/>
                    <a:pt x="87" y="55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90" y="52"/>
                    <a:pt x="92" y="51"/>
                    <a:pt x="93" y="50"/>
                  </a:cubicBezTo>
                  <a:cubicBezTo>
                    <a:pt x="93" y="49"/>
                    <a:pt x="93" y="48"/>
                    <a:pt x="93" y="47"/>
                  </a:cubicBezTo>
                  <a:cubicBezTo>
                    <a:pt x="92" y="48"/>
                    <a:pt x="90" y="49"/>
                    <a:pt x="89" y="51"/>
                  </a:cubicBezTo>
                  <a:cubicBezTo>
                    <a:pt x="89" y="52"/>
                    <a:pt x="88" y="52"/>
                    <a:pt x="88" y="52"/>
                  </a:cubicBezTo>
                  <a:cubicBezTo>
                    <a:pt x="86" y="54"/>
                    <a:pt x="85" y="55"/>
                    <a:pt x="84" y="57"/>
                  </a:cubicBezTo>
                  <a:close/>
                  <a:moveTo>
                    <a:pt x="84" y="48"/>
                  </a:moveTo>
                  <a:cubicBezTo>
                    <a:pt x="84" y="48"/>
                    <a:pt x="84" y="48"/>
                    <a:pt x="84" y="49"/>
                  </a:cubicBezTo>
                  <a:cubicBezTo>
                    <a:pt x="85" y="49"/>
                    <a:pt x="84" y="50"/>
                    <a:pt x="84" y="50"/>
                  </a:cubicBezTo>
                  <a:cubicBezTo>
                    <a:pt x="81" y="53"/>
                    <a:pt x="77" y="55"/>
                    <a:pt x="74" y="57"/>
                  </a:cubicBezTo>
                  <a:cubicBezTo>
                    <a:pt x="74" y="57"/>
                    <a:pt x="74" y="57"/>
                    <a:pt x="74" y="57"/>
                  </a:cubicBezTo>
                  <a:cubicBezTo>
                    <a:pt x="76" y="57"/>
                    <a:pt x="78" y="57"/>
                    <a:pt x="80" y="57"/>
                  </a:cubicBezTo>
                  <a:cubicBezTo>
                    <a:pt x="80" y="56"/>
                    <a:pt x="81" y="56"/>
                    <a:pt x="81" y="55"/>
                  </a:cubicBezTo>
                  <a:cubicBezTo>
                    <a:pt x="81" y="55"/>
                    <a:pt x="82" y="55"/>
                    <a:pt x="82" y="55"/>
                  </a:cubicBezTo>
                  <a:cubicBezTo>
                    <a:pt x="83" y="53"/>
                    <a:pt x="85" y="51"/>
                    <a:pt x="86" y="49"/>
                  </a:cubicBezTo>
                  <a:cubicBezTo>
                    <a:pt x="86" y="49"/>
                    <a:pt x="87" y="49"/>
                    <a:pt x="87" y="48"/>
                  </a:cubicBezTo>
                  <a:cubicBezTo>
                    <a:pt x="87" y="48"/>
                    <a:pt x="88" y="48"/>
                    <a:pt x="88" y="47"/>
                  </a:cubicBezTo>
                  <a:cubicBezTo>
                    <a:pt x="87" y="47"/>
                    <a:pt x="86" y="48"/>
                    <a:pt x="85" y="48"/>
                  </a:cubicBezTo>
                  <a:cubicBezTo>
                    <a:pt x="85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lose/>
                  <a:moveTo>
                    <a:pt x="9" y="31"/>
                  </a:moveTo>
                  <a:cubicBezTo>
                    <a:pt x="9" y="31"/>
                    <a:pt x="9" y="31"/>
                    <a:pt x="9" y="31"/>
                  </a:cubicBezTo>
                  <a:cubicBezTo>
                    <a:pt x="6" y="33"/>
                    <a:pt x="5" y="36"/>
                    <a:pt x="4" y="40"/>
                  </a:cubicBezTo>
                  <a:cubicBezTo>
                    <a:pt x="3" y="45"/>
                    <a:pt x="4" y="50"/>
                    <a:pt x="5" y="55"/>
                  </a:cubicBezTo>
                  <a:cubicBezTo>
                    <a:pt x="5" y="55"/>
                    <a:pt x="5" y="55"/>
                    <a:pt x="6" y="55"/>
                  </a:cubicBezTo>
                  <a:cubicBezTo>
                    <a:pt x="6" y="54"/>
                    <a:pt x="6" y="54"/>
                    <a:pt x="7" y="54"/>
                  </a:cubicBezTo>
                  <a:cubicBezTo>
                    <a:pt x="8" y="53"/>
                    <a:pt x="9" y="52"/>
                    <a:pt x="10" y="51"/>
                  </a:cubicBezTo>
                  <a:cubicBezTo>
                    <a:pt x="10" y="51"/>
                    <a:pt x="9" y="50"/>
                    <a:pt x="9" y="50"/>
                  </a:cubicBezTo>
                  <a:cubicBezTo>
                    <a:pt x="7" y="48"/>
                    <a:pt x="8" y="43"/>
                    <a:pt x="8" y="40"/>
                  </a:cubicBezTo>
                  <a:cubicBezTo>
                    <a:pt x="8" y="39"/>
                    <a:pt x="8" y="39"/>
                    <a:pt x="8" y="38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8" y="36"/>
                    <a:pt x="9" y="33"/>
                    <a:pt x="9" y="31"/>
                  </a:cubicBezTo>
                  <a:close/>
                  <a:moveTo>
                    <a:pt x="28" y="53"/>
                  </a:moveTo>
                  <a:cubicBezTo>
                    <a:pt x="28" y="53"/>
                    <a:pt x="28" y="53"/>
                    <a:pt x="27" y="53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7" y="54"/>
                    <a:pt x="28" y="53"/>
                    <a:pt x="28" y="53"/>
                  </a:cubicBezTo>
                  <a:close/>
                  <a:moveTo>
                    <a:pt x="93" y="53"/>
                  </a:moveTo>
                  <a:cubicBezTo>
                    <a:pt x="93" y="53"/>
                    <a:pt x="93" y="54"/>
                    <a:pt x="94" y="54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lose/>
                  <a:moveTo>
                    <a:pt x="69" y="50"/>
                  </a:moveTo>
                  <a:cubicBezTo>
                    <a:pt x="69" y="50"/>
                    <a:pt x="69" y="50"/>
                    <a:pt x="69" y="50"/>
                  </a:cubicBezTo>
                  <a:cubicBezTo>
                    <a:pt x="69" y="52"/>
                    <a:pt x="68" y="53"/>
                    <a:pt x="67" y="54"/>
                  </a:cubicBezTo>
                  <a:cubicBezTo>
                    <a:pt x="68" y="53"/>
                    <a:pt x="68" y="53"/>
                    <a:pt x="69" y="52"/>
                  </a:cubicBezTo>
                  <a:cubicBezTo>
                    <a:pt x="70" y="51"/>
                    <a:pt x="72" y="51"/>
                    <a:pt x="73" y="50"/>
                  </a:cubicBezTo>
                  <a:cubicBezTo>
                    <a:pt x="71" y="50"/>
                    <a:pt x="70" y="50"/>
                    <a:pt x="69" y="50"/>
                  </a:cubicBezTo>
                  <a:close/>
                  <a:moveTo>
                    <a:pt x="77" y="49"/>
                  </a:moveTo>
                  <a:cubicBezTo>
                    <a:pt x="77" y="49"/>
                    <a:pt x="77" y="50"/>
                    <a:pt x="77" y="50"/>
                  </a:cubicBezTo>
                  <a:cubicBezTo>
                    <a:pt x="77" y="50"/>
                    <a:pt x="78" y="49"/>
                    <a:pt x="78" y="49"/>
                  </a:cubicBezTo>
                  <a:cubicBezTo>
                    <a:pt x="78" y="49"/>
                    <a:pt x="77" y="49"/>
                    <a:pt x="77" y="49"/>
                  </a:cubicBezTo>
                  <a:close/>
                  <a:moveTo>
                    <a:pt x="82" y="17"/>
                  </a:moveTo>
                  <a:cubicBezTo>
                    <a:pt x="82" y="19"/>
                    <a:pt x="82" y="20"/>
                    <a:pt x="82" y="22"/>
                  </a:cubicBezTo>
                  <a:cubicBezTo>
                    <a:pt x="83" y="22"/>
                    <a:pt x="84" y="22"/>
                    <a:pt x="85" y="22"/>
                  </a:cubicBezTo>
                  <a:cubicBezTo>
                    <a:pt x="86" y="21"/>
                    <a:pt x="87" y="20"/>
                    <a:pt x="88" y="19"/>
                  </a:cubicBezTo>
                  <a:cubicBezTo>
                    <a:pt x="88" y="19"/>
                    <a:pt x="89" y="19"/>
                    <a:pt x="89" y="19"/>
                  </a:cubicBezTo>
                  <a:cubicBezTo>
                    <a:pt x="89" y="19"/>
                    <a:pt x="89" y="19"/>
                    <a:pt x="89" y="19"/>
                  </a:cubicBezTo>
                  <a:cubicBezTo>
                    <a:pt x="91" y="18"/>
                    <a:pt x="92" y="17"/>
                    <a:pt x="93" y="16"/>
                  </a:cubicBezTo>
                  <a:cubicBezTo>
                    <a:pt x="93" y="16"/>
                    <a:pt x="93" y="15"/>
                    <a:pt x="94" y="15"/>
                  </a:cubicBezTo>
                  <a:cubicBezTo>
                    <a:pt x="93" y="14"/>
                    <a:pt x="93" y="12"/>
                    <a:pt x="93" y="11"/>
                  </a:cubicBezTo>
                  <a:cubicBezTo>
                    <a:pt x="92" y="12"/>
                    <a:pt x="91" y="13"/>
                    <a:pt x="90" y="13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7" y="15"/>
                    <a:pt x="85" y="17"/>
                    <a:pt x="84" y="17"/>
                  </a:cubicBezTo>
                  <a:cubicBezTo>
                    <a:pt x="83" y="17"/>
                    <a:pt x="83" y="17"/>
                    <a:pt x="83" y="17"/>
                  </a:cubicBezTo>
                  <a:cubicBezTo>
                    <a:pt x="83" y="17"/>
                    <a:pt x="83" y="17"/>
                    <a:pt x="82" y="17"/>
                  </a:cubicBezTo>
                  <a:close/>
                  <a:moveTo>
                    <a:pt x="94" y="19"/>
                  </a:moveTo>
                  <a:cubicBezTo>
                    <a:pt x="93" y="20"/>
                    <a:pt x="92" y="20"/>
                    <a:pt x="91" y="21"/>
                  </a:cubicBezTo>
                  <a:cubicBezTo>
                    <a:pt x="91" y="21"/>
                    <a:pt x="91" y="21"/>
                    <a:pt x="91" y="21"/>
                  </a:cubicBezTo>
                  <a:cubicBezTo>
                    <a:pt x="92" y="21"/>
                    <a:pt x="93" y="21"/>
                    <a:pt x="93" y="21"/>
                  </a:cubicBezTo>
                  <a:cubicBezTo>
                    <a:pt x="94" y="20"/>
                    <a:pt x="94" y="20"/>
                    <a:pt x="94" y="19"/>
                  </a:cubicBezTo>
                  <a:close/>
                  <a:moveTo>
                    <a:pt x="84" y="13"/>
                  </a:moveTo>
                  <a:cubicBezTo>
                    <a:pt x="84" y="14"/>
                    <a:pt x="83" y="14"/>
                    <a:pt x="83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4" y="13"/>
                    <a:pt x="85" y="13"/>
                    <a:pt x="86" y="12"/>
                  </a:cubicBezTo>
                  <a:cubicBezTo>
                    <a:pt x="87" y="12"/>
                    <a:pt x="87" y="12"/>
                    <a:pt x="87" y="11"/>
                  </a:cubicBezTo>
                  <a:cubicBezTo>
                    <a:pt x="89" y="10"/>
                    <a:pt x="91" y="9"/>
                    <a:pt x="93" y="8"/>
                  </a:cubicBezTo>
                  <a:cubicBezTo>
                    <a:pt x="93" y="8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1" y="7"/>
                    <a:pt x="91" y="7"/>
                  </a:cubicBezTo>
                  <a:cubicBezTo>
                    <a:pt x="91" y="8"/>
                    <a:pt x="91" y="8"/>
                    <a:pt x="91" y="8"/>
                  </a:cubicBezTo>
                  <a:cubicBezTo>
                    <a:pt x="90" y="8"/>
                    <a:pt x="89" y="9"/>
                    <a:pt x="88" y="10"/>
                  </a:cubicBezTo>
                  <a:cubicBezTo>
                    <a:pt x="88" y="10"/>
                    <a:pt x="88" y="10"/>
                    <a:pt x="88" y="10"/>
                  </a:cubicBezTo>
                  <a:cubicBezTo>
                    <a:pt x="87" y="10"/>
                    <a:pt x="87" y="11"/>
                    <a:pt x="86" y="11"/>
                  </a:cubicBezTo>
                  <a:cubicBezTo>
                    <a:pt x="86" y="12"/>
                    <a:pt x="85" y="13"/>
                    <a:pt x="84" y="13"/>
                  </a:cubicBezTo>
                  <a:close/>
                  <a:moveTo>
                    <a:pt x="91" y="4"/>
                  </a:moveTo>
                  <a:cubicBezTo>
                    <a:pt x="92" y="4"/>
                    <a:pt x="92" y="5"/>
                    <a:pt x="92" y="5"/>
                  </a:cubicBezTo>
                  <a:cubicBezTo>
                    <a:pt x="92" y="4"/>
                    <a:pt x="92" y="4"/>
                    <a:pt x="92" y="4"/>
                  </a:cubicBezTo>
                  <a:cubicBezTo>
                    <a:pt x="92" y="4"/>
                    <a:pt x="92" y="4"/>
                    <a:pt x="91" y="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lIns="68589" tIns="34295" rIns="68589" bIns="34295"/>
            <a:lstStyle/>
            <a:p>
              <a:endParaRPr lang="zh-CN" altLang="en-US"/>
            </a:p>
          </p:txBody>
        </p:sp>
      </p:grpSp>
      <p:pic>
        <p:nvPicPr>
          <p:cNvPr id="10" name="组合 39"/>
          <p:cNvPicPr>
            <a:picLocks noChangeArrowheads="1"/>
          </p:cNvPicPr>
          <p:nvPr/>
        </p:nvPicPr>
        <p:blipFill>
          <a:blip r:embed="rId3">
            <a:lum bright="-100000"/>
          </a:blip>
          <a:srcRect/>
          <a:stretch>
            <a:fillRect/>
          </a:stretch>
        </p:blipFill>
        <p:spPr bwMode="auto">
          <a:xfrm rot="2688567">
            <a:off x="544627" y="1001169"/>
            <a:ext cx="388937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849087" y="1198904"/>
            <a:ext cx="9879238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　</a:t>
            </a:r>
            <a:r>
              <a:rPr lang="en-US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、在   </a:t>
            </a:r>
            <a:r>
              <a:rPr lang="en-US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ABCD</a:t>
            </a:r>
            <a:r>
              <a:rPr lang="zh-CN" altLang="en-US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中，</a:t>
            </a:r>
            <a:endParaRPr lang="en-US" altLang="zh-CN" sz="2800" b="1" u="none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20000"/>
              </a:spcBef>
            </a:pPr>
            <a:r>
              <a:rPr lang="zh-CN" altLang="en-US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）已知</a:t>
            </a:r>
            <a:r>
              <a:rPr lang="en-US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AB=5</a:t>
            </a:r>
            <a:r>
              <a:rPr lang="zh-CN" altLang="en-US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BC=3</a:t>
            </a:r>
            <a:r>
              <a:rPr lang="zh-CN" altLang="en-US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，它的周长是（   ）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endParaRPr lang="en-US" altLang="zh-CN" sz="2800" b="1" u="none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20000"/>
              </a:spcBef>
            </a:pPr>
            <a:r>
              <a:rPr lang="zh-CN" altLang="en-US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）已知</a:t>
            </a:r>
            <a:r>
              <a:rPr lang="zh-CN" altLang="zh-CN" sz="2800" b="1" u="none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∠A</a:t>
            </a:r>
            <a:r>
              <a:rPr lang="zh-CN" altLang="zh-CN" sz="2800" b="1" u="none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en-US" altLang="zh-CN" sz="2800" b="1" u="none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800" b="1" u="none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38</a:t>
            </a:r>
            <a:r>
              <a:rPr lang="zh-CN" altLang="zh-CN" sz="2800" b="1" u="none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°</a:t>
            </a:r>
            <a:r>
              <a:rPr lang="zh-CN" altLang="en-US" sz="2800" b="1" u="none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en-US" altLang="zh-CN" sz="2800" b="1" u="none" dirty="0" smtClean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r>
              <a:rPr lang="en-US" altLang="zh-CN" sz="2800" b="1" u="none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u="none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zh-CN" altLang="zh-CN" sz="2800" b="1" u="none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800" b="1" u="none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zh-CN" sz="2800" b="1" u="none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en-US" altLang="zh-CN" sz="2800" b="1" u="none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（ </a:t>
            </a:r>
            <a:r>
              <a:rPr lang="zh-CN" altLang="en-US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）</a:t>
            </a:r>
            <a:r>
              <a:rPr lang="en-US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en-US" altLang="zh-CN" sz="2800" b="1" u="none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20000"/>
              </a:spcBef>
            </a:pPr>
            <a:r>
              <a:rPr lang="en-US" altLang="zh-CN" sz="2800" b="1" u="none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800" b="1" u="none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zh-CN" sz="2800" b="1" u="none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800" b="1" u="none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zh-CN" altLang="zh-CN" sz="2800" b="1" u="none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en-US" altLang="zh-CN" sz="2800" b="1" u="none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（   </a:t>
            </a:r>
            <a:r>
              <a:rPr lang="zh-CN" altLang="en-US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）</a:t>
            </a:r>
            <a:r>
              <a:rPr lang="en-US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2800" b="1" u="none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en-US" altLang="zh-CN" sz="2800" b="1" u="none" dirty="0" smtClean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20000"/>
              </a:spcBef>
            </a:pPr>
            <a:r>
              <a:rPr lang="en-US" altLang="zh-CN" sz="2800" b="1" u="none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800" b="1" u="none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zh-CN" sz="2800" b="1" u="none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800" b="1" u="none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  <a:r>
              <a:rPr lang="zh-CN" altLang="zh-CN" sz="2800" b="1" u="none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en-US" altLang="zh-CN" sz="2800" b="1" u="none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（ </a:t>
            </a:r>
            <a:r>
              <a:rPr lang="zh-CN" altLang="en-US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zh-CN" sz="2800" b="1" u="none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AutoShape 37"/>
          <p:cNvSpPr>
            <a:spLocks noChangeArrowheads="1"/>
          </p:cNvSpPr>
          <p:nvPr/>
        </p:nvSpPr>
        <p:spPr bwMode="auto">
          <a:xfrm>
            <a:off x="2236787" y="1372528"/>
            <a:ext cx="381000" cy="190500"/>
          </a:xfrm>
          <a:prstGeom prst="parallelogram">
            <a:avLst>
              <a:gd name="adj" fmla="val 50000"/>
            </a:avLst>
          </a:prstGeom>
          <a:noFill/>
          <a:ln w="25400" cmpd="sng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/>
          </a:p>
        </p:txBody>
      </p:sp>
      <p:grpSp>
        <p:nvGrpSpPr>
          <p:cNvPr id="30" name="Group 52"/>
          <p:cNvGrpSpPr>
            <a:grpSpLocks/>
          </p:cNvGrpSpPr>
          <p:nvPr/>
        </p:nvGrpSpPr>
        <p:grpSpPr bwMode="auto">
          <a:xfrm>
            <a:off x="7748587" y="1682978"/>
            <a:ext cx="3895725" cy="2214561"/>
            <a:chOff x="343" y="-17"/>
            <a:chExt cx="2454" cy="1395"/>
          </a:xfrm>
        </p:grpSpPr>
        <p:sp>
          <p:nvSpPr>
            <p:cNvPr id="31" name="AutoShape 42"/>
            <p:cNvSpPr>
              <a:spLocks noChangeArrowheads="1"/>
            </p:cNvSpPr>
            <p:nvPr/>
          </p:nvSpPr>
          <p:spPr bwMode="auto">
            <a:xfrm>
              <a:off x="515" y="375"/>
              <a:ext cx="1939" cy="673"/>
            </a:xfrm>
            <a:prstGeom prst="parallelogram">
              <a:avLst>
                <a:gd name="adj" fmla="val 90320"/>
              </a:avLst>
            </a:prstGeom>
            <a:noFill/>
            <a:ln w="28575" cmpd="sng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zh-CN"/>
            </a:p>
          </p:txBody>
        </p:sp>
        <p:sp>
          <p:nvSpPr>
            <p:cNvPr id="34" name="Rectangle 46"/>
            <p:cNvSpPr>
              <a:spLocks noChangeArrowheads="1"/>
            </p:cNvSpPr>
            <p:nvPr/>
          </p:nvSpPr>
          <p:spPr bwMode="auto">
            <a:xfrm>
              <a:off x="343" y="1026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zh-CN" sz="2800" b="1" u="none" dirty="0">
                  <a:latin typeface="黑体" panose="02010609060101010101" pitchFamily="49" charset="-122"/>
                  <a:ea typeface="黑体" panose="02010609060101010101" pitchFamily="49" charset="-122"/>
                </a:rPr>
                <a:t>A </a:t>
              </a:r>
            </a:p>
          </p:txBody>
        </p:sp>
        <p:sp>
          <p:nvSpPr>
            <p:cNvPr id="35" name="Rectangle 47"/>
            <p:cNvSpPr>
              <a:spLocks noChangeArrowheads="1"/>
            </p:cNvSpPr>
            <p:nvPr/>
          </p:nvSpPr>
          <p:spPr bwMode="auto">
            <a:xfrm>
              <a:off x="1875" y="1048"/>
              <a:ext cx="34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zh-CN" sz="2800" b="1" u="none" dirty="0">
                  <a:latin typeface="黑体" panose="02010609060101010101" pitchFamily="49" charset="-122"/>
                  <a:ea typeface="黑体" panose="02010609060101010101" pitchFamily="49" charset="-122"/>
                </a:rPr>
                <a:t>B </a:t>
              </a:r>
            </a:p>
          </p:txBody>
        </p:sp>
        <p:sp>
          <p:nvSpPr>
            <p:cNvPr id="36" name="Rectangle 48"/>
            <p:cNvSpPr>
              <a:spLocks noChangeArrowheads="1"/>
            </p:cNvSpPr>
            <p:nvPr/>
          </p:nvSpPr>
          <p:spPr bwMode="auto">
            <a:xfrm>
              <a:off x="2454" y="-17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zh-CN" sz="2800" b="1" u="none" dirty="0">
                  <a:latin typeface="黑体" panose="02010609060101010101" pitchFamily="49" charset="-122"/>
                  <a:ea typeface="黑体" panose="02010609060101010101" pitchFamily="49" charset="-122"/>
                </a:rPr>
                <a:t>C </a:t>
              </a:r>
            </a:p>
          </p:txBody>
        </p:sp>
        <p:sp>
          <p:nvSpPr>
            <p:cNvPr id="37" name="Rectangle 49"/>
            <p:cNvSpPr>
              <a:spLocks noChangeArrowheads="1"/>
            </p:cNvSpPr>
            <p:nvPr/>
          </p:nvSpPr>
          <p:spPr bwMode="auto">
            <a:xfrm>
              <a:off x="895" y="43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zh-CN" sz="2800" b="1" u="none" dirty="0">
                  <a:latin typeface="黑体" panose="02010609060101010101" pitchFamily="49" charset="-122"/>
                  <a:ea typeface="黑体" panose="02010609060101010101" pitchFamily="49" charset="-122"/>
                </a:rPr>
                <a:t>D </a:t>
              </a:r>
            </a:p>
          </p:txBody>
        </p:sp>
      </p:grpSp>
      <p:sp>
        <p:nvSpPr>
          <p:cNvPr id="2" name="矩形 1"/>
          <p:cNvSpPr/>
          <p:nvPr/>
        </p:nvSpPr>
        <p:spPr>
          <a:xfrm>
            <a:off x="3164500" y="3276395"/>
            <a:ext cx="9076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38</a:t>
            </a:r>
            <a:r>
              <a:rPr lang="zh-CN" altLang="zh-CN" sz="2800" b="1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°</a:t>
            </a:r>
            <a:endParaRPr lang="zh-CN" altLang="en-US" sz="2800" dirty="0">
              <a:solidFill>
                <a:srgbClr val="0033CC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057889" y="2753175"/>
            <a:ext cx="10887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142</a:t>
            </a:r>
            <a:r>
              <a:rPr lang="zh-CN" altLang="zh-CN" sz="2800" b="1" dirty="0" smtClean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°</a:t>
            </a:r>
            <a:endParaRPr lang="zh-CN" altLang="en-US" sz="2800" dirty="0">
              <a:solidFill>
                <a:srgbClr val="0033CC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031487" y="3811995"/>
            <a:ext cx="10887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142</a:t>
            </a:r>
            <a:r>
              <a:rPr lang="zh-CN" altLang="zh-CN" sz="2800" b="1" dirty="0" smtClean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°</a:t>
            </a:r>
            <a:endParaRPr lang="zh-CN" altLang="en-US" sz="2800" dirty="0">
              <a:solidFill>
                <a:srgbClr val="0033CC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854087" y="1683633"/>
            <a:ext cx="5469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zh-CN" altLang="en-US" sz="28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845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-15534" y="1178047"/>
            <a:ext cx="9094787" cy="104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　　</a:t>
            </a:r>
            <a:r>
              <a:rPr lang="en-US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2</a:t>
            </a:r>
            <a:r>
              <a:rPr lang="zh-CN" altLang="en-US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如图</a:t>
            </a:r>
            <a:r>
              <a:rPr lang="zh-CN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，  </a:t>
            </a:r>
            <a:r>
              <a:rPr lang="zh-CN" altLang="zh-CN" sz="2800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ABCD</a:t>
            </a:r>
            <a:r>
              <a:rPr lang="en-US" altLang="zh-CN" sz="2800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中</a:t>
            </a:r>
            <a:r>
              <a:rPr lang="zh-CN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zh-CN" sz="2800" u="none" dirty="0">
                <a:latin typeface="黑体" panose="02010609060101010101" pitchFamily="49" charset="-122"/>
                <a:ea typeface="黑体" panose="02010609060101010101" pitchFamily="49" charset="-122"/>
              </a:rPr>
              <a:t>DE</a:t>
            </a:r>
            <a:r>
              <a:rPr lang="zh-CN" altLang="zh-CN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⊥</a:t>
            </a:r>
            <a:r>
              <a:rPr lang="zh-CN" altLang="zh-CN" sz="2800" u="none" dirty="0">
                <a:latin typeface="黑体" panose="02010609060101010101" pitchFamily="49" charset="-122"/>
                <a:ea typeface="黑体" panose="02010609060101010101" pitchFamily="49" charset="-122"/>
              </a:rPr>
              <a:t>AB</a:t>
            </a:r>
            <a:r>
              <a:rPr lang="zh-CN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zh-CN" sz="2800" u="none" dirty="0">
                <a:latin typeface="黑体" panose="02010609060101010101" pitchFamily="49" charset="-122"/>
                <a:ea typeface="黑体" panose="02010609060101010101" pitchFamily="49" charset="-122"/>
              </a:rPr>
              <a:t>BF</a:t>
            </a:r>
            <a:r>
              <a:rPr lang="zh-CN" altLang="zh-CN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⊥</a:t>
            </a:r>
            <a:r>
              <a:rPr lang="zh-CN" altLang="zh-CN" sz="2800" u="none" dirty="0">
                <a:latin typeface="黑体" panose="02010609060101010101" pitchFamily="49" charset="-122"/>
                <a:ea typeface="黑体" panose="02010609060101010101" pitchFamily="49" charset="-122"/>
              </a:rPr>
              <a:t>CD</a:t>
            </a:r>
            <a:r>
              <a:rPr 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endParaRPr lang="en-US" altLang="zh-CN" sz="2800" b="1" u="none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20000"/>
              </a:spcBef>
            </a:pPr>
            <a:r>
              <a:rPr lang="en-US" alt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     </a:t>
            </a:r>
            <a:r>
              <a:rPr lang="zh-CN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垂足</a:t>
            </a:r>
            <a:r>
              <a:rPr lang="zh-CN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分别为</a:t>
            </a:r>
            <a:r>
              <a:rPr lang="zh-CN" altLang="zh-CN" sz="2800" u="none" dirty="0">
                <a:latin typeface="黑体" panose="02010609060101010101" pitchFamily="49" charset="-122"/>
                <a:ea typeface="黑体" panose="02010609060101010101" pitchFamily="49" charset="-122"/>
              </a:rPr>
              <a:t>E</a:t>
            </a:r>
            <a:r>
              <a:rPr lang="zh-CN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zh-CN" sz="2800" u="none" dirty="0">
                <a:latin typeface="黑体" panose="02010609060101010101" pitchFamily="49" charset="-122"/>
                <a:ea typeface="黑体" panose="02010609060101010101" pitchFamily="49" charset="-122"/>
              </a:rPr>
              <a:t>F</a:t>
            </a:r>
            <a:r>
              <a:rPr lang="zh-CN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．求证：</a:t>
            </a:r>
            <a:r>
              <a:rPr lang="zh-CN" altLang="zh-CN" sz="2800" u="none" dirty="0">
                <a:latin typeface="黑体" panose="02010609060101010101" pitchFamily="49" charset="-122"/>
                <a:ea typeface="黑体" panose="02010609060101010101" pitchFamily="49" charset="-122"/>
              </a:rPr>
              <a:t>AE</a:t>
            </a:r>
            <a:r>
              <a:rPr lang="zh-CN" altLang="zh-CN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zh-CN" altLang="zh-CN" sz="2800" u="none" dirty="0">
                <a:latin typeface="黑体" panose="02010609060101010101" pitchFamily="49" charset="-122"/>
                <a:ea typeface="黑体" panose="02010609060101010101" pitchFamily="49" charset="-122"/>
              </a:rPr>
              <a:t>CF</a:t>
            </a:r>
            <a:r>
              <a:rPr lang="zh-CN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．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482224"/>
            <a:ext cx="12192000" cy="33855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1000">
                <a:schemeClr val="accent1">
                  <a:lumMod val="45000"/>
                  <a:lumOff val="55000"/>
                </a:schemeClr>
              </a:gs>
              <a:gs pos="86000">
                <a:srgbClr val="0070C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zh-CN" altLang="en-US" sz="1600" b="1" dirty="0">
              <a:solidFill>
                <a:srgbClr val="00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</p:txBody>
      </p: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0" y="-1588"/>
            <a:ext cx="2505075" cy="523875"/>
            <a:chOff x="0" y="-65"/>
            <a:chExt cx="1578" cy="330"/>
          </a:xfrm>
        </p:grpSpPr>
        <p:sp>
          <p:nvSpPr>
            <p:cNvPr id="7" name="Rectangle 33"/>
            <p:cNvSpPr>
              <a:spLocks noChangeArrowheads="1"/>
            </p:cNvSpPr>
            <p:nvPr/>
          </p:nvSpPr>
          <p:spPr bwMode="auto">
            <a:xfrm>
              <a:off x="288" y="-65"/>
              <a:ext cx="1140" cy="330"/>
            </a:xfrm>
            <a:prstGeom prst="rect">
              <a:avLst/>
            </a:prstGeom>
            <a:noFill/>
            <a:ln w="38100" cmpd="dbl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defTabSz="914400">
                <a:buFont typeface="Arial" charset="0"/>
                <a:buNone/>
                <a:defRPr/>
              </a:pPr>
              <a:r>
                <a:rPr lang="zh-CN" altLang="en-US" sz="28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楷体" pitchFamily="49" charset="-122"/>
                  <a:ea typeface="楷体" pitchFamily="49" charset="-122"/>
                </a:rPr>
                <a:t>巩固练习</a:t>
              </a:r>
              <a:endPara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endParaRPr>
            </a:p>
          </p:txBody>
        </p:sp>
        <p:sp>
          <p:nvSpPr>
            <p:cNvPr id="8" name="Freeform 9"/>
            <p:cNvSpPr>
              <a:spLocks noEditPoints="1"/>
            </p:cNvSpPr>
            <p:nvPr/>
          </p:nvSpPr>
          <p:spPr bwMode="auto">
            <a:xfrm>
              <a:off x="1240" y="0"/>
              <a:ext cx="338" cy="221"/>
            </a:xfrm>
            <a:custGeom>
              <a:avLst/>
              <a:gdLst>
                <a:gd name="T0" fmla="*/ 2147483647 w 142"/>
                <a:gd name="T1" fmla="*/ 2147483647 h 84"/>
                <a:gd name="T2" fmla="*/ 2147483647 w 142"/>
                <a:gd name="T3" fmla="*/ 2147483647 h 84"/>
                <a:gd name="T4" fmla="*/ 2147483647 w 142"/>
                <a:gd name="T5" fmla="*/ 2147483647 h 84"/>
                <a:gd name="T6" fmla="*/ 2147483647 w 142"/>
                <a:gd name="T7" fmla="*/ 2147483647 h 84"/>
                <a:gd name="T8" fmla="*/ 2147483647 w 142"/>
                <a:gd name="T9" fmla="*/ 2147483647 h 84"/>
                <a:gd name="T10" fmla="*/ 2147483647 w 142"/>
                <a:gd name="T11" fmla="*/ 2147483647 h 84"/>
                <a:gd name="T12" fmla="*/ 2147483647 w 142"/>
                <a:gd name="T13" fmla="*/ 2147483647 h 84"/>
                <a:gd name="T14" fmla="*/ 2147483647 w 142"/>
                <a:gd name="T15" fmla="*/ 2147483647 h 84"/>
                <a:gd name="T16" fmla="*/ 2147483647 w 142"/>
                <a:gd name="T17" fmla="*/ 2147483647 h 84"/>
                <a:gd name="T18" fmla="*/ 2147483647 w 142"/>
                <a:gd name="T19" fmla="*/ 2147483647 h 84"/>
                <a:gd name="T20" fmla="*/ 2147483647 w 142"/>
                <a:gd name="T21" fmla="*/ 2147483647 h 84"/>
                <a:gd name="T22" fmla="*/ 2147483647 w 142"/>
                <a:gd name="T23" fmla="*/ 2147483647 h 84"/>
                <a:gd name="T24" fmla="*/ 2147483647 w 142"/>
                <a:gd name="T25" fmla="*/ 2147483647 h 84"/>
                <a:gd name="T26" fmla="*/ 2147483647 w 142"/>
                <a:gd name="T27" fmla="*/ 2147483647 h 84"/>
                <a:gd name="T28" fmla="*/ 2147483647 w 142"/>
                <a:gd name="T29" fmla="*/ 2147483647 h 84"/>
                <a:gd name="T30" fmla="*/ 2147483647 w 142"/>
                <a:gd name="T31" fmla="*/ 2147483647 h 84"/>
                <a:gd name="T32" fmla="*/ 2147483647 w 142"/>
                <a:gd name="T33" fmla="*/ 2147483647 h 84"/>
                <a:gd name="T34" fmla="*/ 2147483647 w 142"/>
                <a:gd name="T35" fmla="*/ 2147483647 h 84"/>
                <a:gd name="T36" fmla="*/ 2147483647 w 142"/>
                <a:gd name="T37" fmla="*/ 2147483647 h 84"/>
                <a:gd name="T38" fmla="*/ 2147483647 w 142"/>
                <a:gd name="T39" fmla="*/ 2147483647 h 84"/>
                <a:gd name="T40" fmla="*/ 2147483647 w 142"/>
                <a:gd name="T41" fmla="*/ 2147483647 h 84"/>
                <a:gd name="T42" fmla="*/ 2147483647 w 142"/>
                <a:gd name="T43" fmla="*/ 2147483647 h 84"/>
                <a:gd name="T44" fmla="*/ 2147483647 w 142"/>
                <a:gd name="T45" fmla="*/ 2147483647 h 84"/>
                <a:gd name="T46" fmla="*/ 2147483647 w 142"/>
                <a:gd name="T47" fmla="*/ 2147483647 h 84"/>
                <a:gd name="T48" fmla="*/ 2147483647 w 142"/>
                <a:gd name="T49" fmla="*/ 2147483647 h 84"/>
                <a:gd name="T50" fmla="*/ 2147483647 w 142"/>
                <a:gd name="T51" fmla="*/ 2147483647 h 84"/>
                <a:gd name="T52" fmla="*/ 2147483647 w 142"/>
                <a:gd name="T53" fmla="*/ 2147483647 h 84"/>
                <a:gd name="T54" fmla="*/ 2147483647 w 142"/>
                <a:gd name="T55" fmla="*/ 2147483647 h 84"/>
                <a:gd name="T56" fmla="*/ 2147483647 w 142"/>
                <a:gd name="T57" fmla="*/ 2147483647 h 84"/>
                <a:gd name="T58" fmla="*/ 2147483647 w 142"/>
                <a:gd name="T59" fmla="*/ 2147483647 h 84"/>
                <a:gd name="T60" fmla="*/ 2147483647 w 142"/>
                <a:gd name="T61" fmla="*/ 2147483647 h 84"/>
                <a:gd name="T62" fmla="*/ 2147483647 w 142"/>
                <a:gd name="T63" fmla="*/ 2147483647 h 84"/>
                <a:gd name="T64" fmla="*/ 2147483647 w 142"/>
                <a:gd name="T65" fmla="*/ 2147483647 h 84"/>
                <a:gd name="T66" fmla="*/ 2147483647 w 142"/>
                <a:gd name="T67" fmla="*/ 2147483647 h 84"/>
                <a:gd name="T68" fmla="*/ 2147483647 w 142"/>
                <a:gd name="T69" fmla="*/ 2147483647 h 84"/>
                <a:gd name="T70" fmla="*/ 2147483647 w 142"/>
                <a:gd name="T71" fmla="*/ 2147483647 h 84"/>
                <a:gd name="T72" fmla="*/ 2147483647 w 142"/>
                <a:gd name="T73" fmla="*/ 2147483647 h 84"/>
                <a:gd name="T74" fmla="*/ 2147483647 w 142"/>
                <a:gd name="T75" fmla="*/ 2147483647 h 84"/>
                <a:gd name="T76" fmla="*/ 2147483647 w 142"/>
                <a:gd name="T77" fmla="*/ 2147483647 h 84"/>
                <a:gd name="T78" fmla="*/ 2147483647 w 142"/>
                <a:gd name="T79" fmla="*/ 2147483647 h 84"/>
                <a:gd name="T80" fmla="*/ 2147483647 w 142"/>
                <a:gd name="T81" fmla="*/ 2147483647 h 84"/>
                <a:gd name="T82" fmla="*/ 2147483647 w 142"/>
                <a:gd name="T83" fmla="*/ 2147483647 h 84"/>
                <a:gd name="T84" fmla="*/ 2147483647 w 142"/>
                <a:gd name="T85" fmla="*/ 2147483647 h 84"/>
                <a:gd name="T86" fmla="*/ 2147483647 w 142"/>
                <a:gd name="T87" fmla="*/ 2147483647 h 84"/>
                <a:gd name="T88" fmla="*/ 2147483647 w 142"/>
                <a:gd name="T89" fmla="*/ 2147483647 h 84"/>
                <a:gd name="T90" fmla="*/ 2147483647 w 142"/>
                <a:gd name="T91" fmla="*/ 2147483647 h 84"/>
                <a:gd name="T92" fmla="*/ 2147483647 w 142"/>
                <a:gd name="T93" fmla="*/ 2147483647 h 84"/>
                <a:gd name="T94" fmla="*/ 2147483647 w 142"/>
                <a:gd name="T95" fmla="*/ 2147483647 h 84"/>
                <a:gd name="T96" fmla="*/ 2147483647 w 142"/>
                <a:gd name="T97" fmla="*/ 2147483647 h 84"/>
                <a:gd name="T98" fmla="*/ 2147483647 w 142"/>
                <a:gd name="T99" fmla="*/ 2147483647 h 84"/>
                <a:gd name="T100" fmla="*/ 2147483647 w 142"/>
                <a:gd name="T101" fmla="*/ 2147483647 h 84"/>
                <a:gd name="T102" fmla="*/ 2147483647 w 142"/>
                <a:gd name="T103" fmla="*/ 2147483647 h 84"/>
                <a:gd name="T104" fmla="*/ 2147483647 w 142"/>
                <a:gd name="T105" fmla="*/ 2147483647 h 8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42"/>
                <a:gd name="T160" fmla="*/ 0 h 84"/>
                <a:gd name="T161" fmla="*/ 142 w 142"/>
                <a:gd name="T162" fmla="*/ 84 h 8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42" h="84">
                  <a:moveTo>
                    <a:pt x="87" y="84"/>
                  </a:moveTo>
                  <a:cubicBezTo>
                    <a:pt x="86" y="84"/>
                    <a:pt x="86" y="84"/>
                    <a:pt x="85" y="83"/>
                  </a:cubicBezTo>
                  <a:cubicBezTo>
                    <a:pt x="85" y="83"/>
                    <a:pt x="85" y="82"/>
                    <a:pt x="85" y="82"/>
                  </a:cubicBezTo>
                  <a:cubicBezTo>
                    <a:pt x="85" y="81"/>
                    <a:pt x="85" y="81"/>
                    <a:pt x="85" y="81"/>
                  </a:cubicBezTo>
                  <a:cubicBezTo>
                    <a:pt x="84" y="80"/>
                    <a:pt x="83" y="79"/>
                    <a:pt x="83" y="78"/>
                  </a:cubicBezTo>
                  <a:cubicBezTo>
                    <a:pt x="82" y="75"/>
                    <a:pt x="82" y="72"/>
                    <a:pt x="81" y="70"/>
                  </a:cubicBezTo>
                  <a:cubicBezTo>
                    <a:pt x="81" y="67"/>
                    <a:pt x="81" y="64"/>
                    <a:pt x="81" y="62"/>
                  </a:cubicBezTo>
                  <a:cubicBezTo>
                    <a:pt x="81" y="61"/>
                    <a:pt x="81" y="61"/>
                    <a:pt x="81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60"/>
                    <a:pt x="81" y="60"/>
                    <a:pt x="80" y="60"/>
                  </a:cubicBezTo>
                  <a:cubicBezTo>
                    <a:pt x="80" y="60"/>
                    <a:pt x="80" y="60"/>
                    <a:pt x="79" y="60"/>
                  </a:cubicBezTo>
                  <a:cubicBezTo>
                    <a:pt x="79" y="60"/>
                    <a:pt x="79" y="60"/>
                    <a:pt x="79" y="60"/>
                  </a:cubicBezTo>
                  <a:cubicBezTo>
                    <a:pt x="74" y="61"/>
                    <a:pt x="69" y="61"/>
                    <a:pt x="64" y="61"/>
                  </a:cubicBezTo>
                  <a:cubicBezTo>
                    <a:pt x="62" y="62"/>
                    <a:pt x="61" y="62"/>
                    <a:pt x="59" y="62"/>
                  </a:cubicBezTo>
                  <a:cubicBezTo>
                    <a:pt x="56" y="62"/>
                    <a:pt x="53" y="61"/>
                    <a:pt x="50" y="61"/>
                  </a:cubicBezTo>
                  <a:cubicBezTo>
                    <a:pt x="48" y="61"/>
                    <a:pt x="46" y="61"/>
                    <a:pt x="44" y="61"/>
                  </a:cubicBezTo>
                  <a:cubicBezTo>
                    <a:pt x="43" y="61"/>
                    <a:pt x="42" y="61"/>
                    <a:pt x="41" y="61"/>
                  </a:cubicBezTo>
                  <a:cubicBezTo>
                    <a:pt x="39" y="61"/>
                    <a:pt x="36" y="61"/>
                    <a:pt x="33" y="61"/>
                  </a:cubicBezTo>
                  <a:cubicBezTo>
                    <a:pt x="31" y="61"/>
                    <a:pt x="28" y="61"/>
                    <a:pt x="25" y="61"/>
                  </a:cubicBezTo>
                  <a:cubicBezTo>
                    <a:pt x="25" y="61"/>
                    <a:pt x="24" y="61"/>
                    <a:pt x="24" y="61"/>
                  </a:cubicBezTo>
                  <a:cubicBezTo>
                    <a:pt x="24" y="62"/>
                    <a:pt x="23" y="62"/>
                    <a:pt x="23" y="63"/>
                  </a:cubicBezTo>
                  <a:cubicBezTo>
                    <a:pt x="23" y="63"/>
                    <a:pt x="22" y="63"/>
                    <a:pt x="22" y="63"/>
                  </a:cubicBezTo>
                  <a:cubicBezTo>
                    <a:pt x="22" y="63"/>
                    <a:pt x="21" y="63"/>
                    <a:pt x="21" y="62"/>
                  </a:cubicBezTo>
                  <a:cubicBezTo>
                    <a:pt x="21" y="62"/>
                    <a:pt x="21" y="62"/>
                    <a:pt x="21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9" y="62"/>
                    <a:pt x="19" y="62"/>
                    <a:pt x="18" y="62"/>
                  </a:cubicBezTo>
                  <a:cubicBezTo>
                    <a:pt x="18" y="62"/>
                    <a:pt x="18" y="62"/>
                    <a:pt x="18" y="62"/>
                  </a:cubicBezTo>
                  <a:cubicBezTo>
                    <a:pt x="17" y="62"/>
                    <a:pt x="17" y="62"/>
                    <a:pt x="17" y="61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15" y="61"/>
                    <a:pt x="13" y="61"/>
                    <a:pt x="12" y="61"/>
                  </a:cubicBezTo>
                  <a:cubicBezTo>
                    <a:pt x="11" y="61"/>
                    <a:pt x="11" y="61"/>
                    <a:pt x="11" y="61"/>
                  </a:cubicBezTo>
                  <a:cubicBezTo>
                    <a:pt x="11" y="61"/>
                    <a:pt x="10" y="62"/>
                    <a:pt x="10" y="62"/>
                  </a:cubicBezTo>
                  <a:cubicBezTo>
                    <a:pt x="10" y="62"/>
                    <a:pt x="10" y="62"/>
                    <a:pt x="9" y="62"/>
                  </a:cubicBezTo>
                  <a:cubicBezTo>
                    <a:pt x="9" y="62"/>
                    <a:pt x="9" y="62"/>
                    <a:pt x="8" y="62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7" y="61"/>
                    <a:pt x="6" y="61"/>
                    <a:pt x="5" y="61"/>
                  </a:cubicBezTo>
                  <a:cubicBezTo>
                    <a:pt x="5" y="61"/>
                    <a:pt x="5" y="61"/>
                    <a:pt x="5" y="61"/>
                  </a:cubicBezTo>
                  <a:cubicBezTo>
                    <a:pt x="5" y="61"/>
                    <a:pt x="4" y="61"/>
                    <a:pt x="4" y="61"/>
                  </a:cubicBezTo>
                  <a:cubicBezTo>
                    <a:pt x="4" y="61"/>
                    <a:pt x="4" y="61"/>
                    <a:pt x="3" y="61"/>
                  </a:cubicBezTo>
                  <a:cubicBezTo>
                    <a:pt x="3" y="61"/>
                    <a:pt x="3" y="61"/>
                    <a:pt x="2" y="60"/>
                  </a:cubicBezTo>
                  <a:cubicBezTo>
                    <a:pt x="2" y="60"/>
                    <a:pt x="2" y="60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0" y="52"/>
                    <a:pt x="0" y="45"/>
                    <a:pt x="1" y="39"/>
                  </a:cubicBezTo>
                  <a:cubicBezTo>
                    <a:pt x="1" y="35"/>
                    <a:pt x="3" y="33"/>
                    <a:pt x="5" y="30"/>
                  </a:cubicBezTo>
                  <a:cubicBezTo>
                    <a:pt x="7" y="28"/>
                    <a:pt x="10" y="25"/>
                    <a:pt x="13" y="24"/>
                  </a:cubicBezTo>
                  <a:cubicBezTo>
                    <a:pt x="13" y="24"/>
                    <a:pt x="14" y="24"/>
                    <a:pt x="14" y="24"/>
                  </a:cubicBezTo>
                  <a:cubicBezTo>
                    <a:pt x="14" y="24"/>
                    <a:pt x="14" y="24"/>
                    <a:pt x="15" y="24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9" y="23"/>
                    <a:pt x="23" y="23"/>
                    <a:pt x="27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32" y="23"/>
                    <a:pt x="35" y="23"/>
                    <a:pt x="38" y="23"/>
                  </a:cubicBezTo>
                  <a:cubicBezTo>
                    <a:pt x="40" y="23"/>
                    <a:pt x="42" y="23"/>
                    <a:pt x="44" y="23"/>
                  </a:cubicBezTo>
                  <a:cubicBezTo>
                    <a:pt x="46" y="23"/>
                    <a:pt x="48" y="23"/>
                    <a:pt x="50" y="23"/>
                  </a:cubicBezTo>
                  <a:cubicBezTo>
                    <a:pt x="51" y="23"/>
                    <a:pt x="51" y="23"/>
                    <a:pt x="52" y="23"/>
                  </a:cubicBezTo>
                  <a:cubicBezTo>
                    <a:pt x="56" y="23"/>
                    <a:pt x="59" y="23"/>
                    <a:pt x="63" y="23"/>
                  </a:cubicBezTo>
                  <a:cubicBezTo>
                    <a:pt x="66" y="22"/>
                    <a:pt x="70" y="22"/>
                    <a:pt x="74" y="22"/>
                  </a:cubicBezTo>
                  <a:cubicBezTo>
                    <a:pt x="75" y="22"/>
                    <a:pt x="77" y="22"/>
                    <a:pt x="79" y="22"/>
                  </a:cubicBezTo>
                  <a:cubicBezTo>
                    <a:pt x="79" y="18"/>
                    <a:pt x="79" y="15"/>
                    <a:pt x="81" y="11"/>
                  </a:cubicBezTo>
                  <a:cubicBezTo>
                    <a:pt x="81" y="9"/>
                    <a:pt x="83" y="8"/>
                    <a:pt x="84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7" y="4"/>
                    <a:pt x="89" y="2"/>
                    <a:pt x="92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92" y="0"/>
                    <a:pt x="93" y="0"/>
                    <a:pt x="93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101" y="3"/>
                    <a:pt x="108" y="8"/>
                    <a:pt x="114" y="12"/>
                  </a:cubicBezTo>
                  <a:cubicBezTo>
                    <a:pt x="115" y="13"/>
                    <a:pt x="116" y="13"/>
                    <a:pt x="116" y="14"/>
                  </a:cubicBezTo>
                  <a:cubicBezTo>
                    <a:pt x="122" y="18"/>
                    <a:pt x="128" y="22"/>
                    <a:pt x="134" y="26"/>
                  </a:cubicBezTo>
                  <a:cubicBezTo>
                    <a:pt x="136" y="27"/>
                    <a:pt x="139" y="29"/>
                    <a:pt x="141" y="31"/>
                  </a:cubicBezTo>
                  <a:cubicBezTo>
                    <a:pt x="142" y="31"/>
                    <a:pt x="142" y="32"/>
                    <a:pt x="142" y="32"/>
                  </a:cubicBezTo>
                  <a:cubicBezTo>
                    <a:pt x="142" y="33"/>
                    <a:pt x="142" y="33"/>
                    <a:pt x="142" y="34"/>
                  </a:cubicBezTo>
                  <a:cubicBezTo>
                    <a:pt x="137" y="40"/>
                    <a:pt x="131" y="45"/>
                    <a:pt x="125" y="51"/>
                  </a:cubicBezTo>
                  <a:cubicBezTo>
                    <a:pt x="124" y="52"/>
                    <a:pt x="122" y="53"/>
                    <a:pt x="121" y="55"/>
                  </a:cubicBezTo>
                  <a:cubicBezTo>
                    <a:pt x="119" y="57"/>
                    <a:pt x="117" y="59"/>
                    <a:pt x="115" y="60"/>
                  </a:cubicBezTo>
                  <a:cubicBezTo>
                    <a:pt x="110" y="65"/>
                    <a:pt x="105" y="70"/>
                    <a:pt x="100" y="74"/>
                  </a:cubicBezTo>
                  <a:cubicBezTo>
                    <a:pt x="100" y="75"/>
                    <a:pt x="99" y="75"/>
                    <a:pt x="99" y="75"/>
                  </a:cubicBezTo>
                  <a:cubicBezTo>
                    <a:pt x="98" y="76"/>
                    <a:pt x="97" y="77"/>
                    <a:pt x="95" y="78"/>
                  </a:cubicBezTo>
                  <a:cubicBezTo>
                    <a:pt x="95" y="78"/>
                    <a:pt x="95" y="78"/>
                    <a:pt x="94" y="79"/>
                  </a:cubicBezTo>
                  <a:cubicBezTo>
                    <a:pt x="92" y="81"/>
                    <a:pt x="90" y="82"/>
                    <a:pt x="88" y="84"/>
                  </a:cubicBezTo>
                  <a:cubicBezTo>
                    <a:pt x="87" y="84"/>
                    <a:pt x="87" y="84"/>
                    <a:pt x="87" y="84"/>
                  </a:cubicBezTo>
                  <a:close/>
                  <a:moveTo>
                    <a:pt x="84" y="66"/>
                  </a:moveTo>
                  <a:cubicBezTo>
                    <a:pt x="84" y="67"/>
                    <a:pt x="84" y="68"/>
                    <a:pt x="84" y="69"/>
                  </a:cubicBezTo>
                  <a:cubicBezTo>
                    <a:pt x="84" y="69"/>
                    <a:pt x="84" y="69"/>
                    <a:pt x="84" y="69"/>
                  </a:cubicBezTo>
                  <a:cubicBezTo>
                    <a:pt x="85" y="72"/>
                    <a:pt x="86" y="77"/>
                    <a:pt x="88" y="79"/>
                  </a:cubicBezTo>
                  <a:cubicBezTo>
                    <a:pt x="89" y="79"/>
                    <a:pt x="90" y="78"/>
                    <a:pt x="92" y="76"/>
                  </a:cubicBezTo>
                  <a:cubicBezTo>
                    <a:pt x="92" y="76"/>
                    <a:pt x="93" y="76"/>
                    <a:pt x="93" y="75"/>
                  </a:cubicBezTo>
                  <a:cubicBezTo>
                    <a:pt x="94" y="74"/>
                    <a:pt x="96" y="73"/>
                    <a:pt x="97" y="73"/>
                  </a:cubicBezTo>
                  <a:cubicBezTo>
                    <a:pt x="97" y="72"/>
                    <a:pt x="96" y="71"/>
                    <a:pt x="96" y="70"/>
                  </a:cubicBezTo>
                  <a:cubicBezTo>
                    <a:pt x="96" y="70"/>
                    <a:pt x="96" y="70"/>
                    <a:pt x="96" y="70"/>
                  </a:cubicBezTo>
                  <a:cubicBezTo>
                    <a:pt x="95" y="71"/>
                    <a:pt x="94" y="72"/>
                    <a:pt x="93" y="72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2" y="74"/>
                    <a:pt x="91" y="74"/>
                    <a:pt x="90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90" y="75"/>
                    <a:pt x="90" y="74"/>
                    <a:pt x="89" y="74"/>
                  </a:cubicBezTo>
                  <a:cubicBezTo>
                    <a:pt x="89" y="74"/>
                    <a:pt x="89" y="74"/>
                    <a:pt x="89" y="73"/>
                  </a:cubicBezTo>
                  <a:cubicBezTo>
                    <a:pt x="89" y="72"/>
                    <a:pt x="90" y="71"/>
                    <a:pt x="91" y="70"/>
                  </a:cubicBezTo>
                  <a:cubicBezTo>
                    <a:pt x="92" y="70"/>
                    <a:pt x="92" y="70"/>
                    <a:pt x="92" y="70"/>
                  </a:cubicBezTo>
                  <a:cubicBezTo>
                    <a:pt x="92" y="69"/>
                    <a:pt x="92" y="69"/>
                    <a:pt x="93" y="69"/>
                  </a:cubicBezTo>
                  <a:cubicBezTo>
                    <a:pt x="95" y="67"/>
                    <a:pt x="95" y="66"/>
                    <a:pt x="95" y="66"/>
                  </a:cubicBezTo>
                  <a:cubicBezTo>
                    <a:pt x="95" y="66"/>
                    <a:pt x="95" y="66"/>
                    <a:pt x="95" y="66"/>
                  </a:cubicBezTo>
                  <a:cubicBezTo>
                    <a:pt x="95" y="63"/>
                    <a:pt x="94" y="60"/>
                    <a:pt x="94" y="56"/>
                  </a:cubicBezTo>
                  <a:cubicBezTo>
                    <a:pt x="92" y="58"/>
                    <a:pt x="90" y="60"/>
                    <a:pt x="89" y="61"/>
                  </a:cubicBezTo>
                  <a:cubicBezTo>
                    <a:pt x="88" y="62"/>
                    <a:pt x="87" y="63"/>
                    <a:pt x="87" y="63"/>
                  </a:cubicBezTo>
                  <a:cubicBezTo>
                    <a:pt x="86" y="64"/>
                    <a:pt x="85" y="65"/>
                    <a:pt x="84" y="66"/>
                  </a:cubicBezTo>
                  <a:close/>
                  <a:moveTo>
                    <a:pt x="97" y="50"/>
                  </a:moveTo>
                  <a:cubicBezTo>
                    <a:pt x="97" y="57"/>
                    <a:pt x="98" y="63"/>
                    <a:pt x="100" y="70"/>
                  </a:cubicBezTo>
                  <a:cubicBezTo>
                    <a:pt x="104" y="66"/>
                    <a:pt x="109" y="62"/>
                    <a:pt x="113" y="58"/>
                  </a:cubicBezTo>
                  <a:cubicBezTo>
                    <a:pt x="115" y="56"/>
                    <a:pt x="117" y="54"/>
                    <a:pt x="119" y="52"/>
                  </a:cubicBezTo>
                  <a:cubicBezTo>
                    <a:pt x="120" y="50"/>
                    <a:pt x="122" y="49"/>
                    <a:pt x="123" y="48"/>
                  </a:cubicBezTo>
                  <a:cubicBezTo>
                    <a:pt x="128" y="43"/>
                    <a:pt x="134" y="38"/>
                    <a:pt x="138" y="33"/>
                  </a:cubicBezTo>
                  <a:cubicBezTo>
                    <a:pt x="136" y="31"/>
                    <a:pt x="136" y="31"/>
                    <a:pt x="136" y="31"/>
                  </a:cubicBezTo>
                  <a:cubicBezTo>
                    <a:pt x="129" y="27"/>
                    <a:pt x="122" y="22"/>
                    <a:pt x="115" y="17"/>
                  </a:cubicBezTo>
                  <a:cubicBezTo>
                    <a:pt x="114" y="16"/>
                    <a:pt x="113" y="16"/>
                    <a:pt x="112" y="15"/>
                  </a:cubicBezTo>
                  <a:cubicBezTo>
                    <a:pt x="107" y="11"/>
                    <a:pt x="101" y="7"/>
                    <a:pt x="95" y="4"/>
                  </a:cubicBezTo>
                  <a:cubicBezTo>
                    <a:pt x="96" y="5"/>
                    <a:pt x="96" y="6"/>
                    <a:pt x="96" y="7"/>
                  </a:cubicBezTo>
                  <a:cubicBezTo>
                    <a:pt x="97" y="12"/>
                    <a:pt x="98" y="17"/>
                    <a:pt x="96" y="22"/>
                  </a:cubicBezTo>
                  <a:cubicBezTo>
                    <a:pt x="97" y="22"/>
                    <a:pt x="97" y="23"/>
                    <a:pt x="96" y="23"/>
                  </a:cubicBezTo>
                  <a:cubicBezTo>
                    <a:pt x="96" y="24"/>
                    <a:pt x="96" y="24"/>
                    <a:pt x="95" y="24"/>
                  </a:cubicBezTo>
                  <a:cubicBezTo>
                    <a:pt x="89" y="25"/>
                    <a:pt x="83" y="26"/>
                    <a:pt x="76" y="26"/>
                  </a:cubicBezTo>
                  <a:cubicBezTo>
                    <a:pt x="72" y="26"/>
                    <a:pt x="69" y="26"/>
                    <a:pt x="65" y="26"/>
                  </a:cubicBezTo>
                  <a:cubicBezTo>
                    <a:pt x="62" y="26"/>
                    <a:pt x="58" y="26"/>
                    <a:pt x="55" y="26"/>
                  </a:cubicBezTo>
                  <a:cubicBezTo>
                    <a:pt x="54" y="26"/>
                    <a:pt x="53" y="26"/>
                    <a:pt x="52" y="26"/>
                  </a:cubicBezTo>
                  <a:cubicBezTo>
                    <a:pt x="49" y="26"/>
                    <a:pt x="46" y="26"/>
                    <a:pt x="43" y="26"/>
                  </a:cubicBezTo>
                  <a:cubicBezTo>
                    <a:pt x="40" y="26"/>
                    <a:pt x="37" y="26"/>
                    <a:pt x="34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0" y="26"/>
                    <a:pt x="27" y="26"/>
                    <a:pt x="24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7"/>
                    <a:pt x="17" y="27"/>
                    <a:pt x="14" y="28"/>
                  </a:cubicBezTo>
                  <a:cubicBezTo>
                    <a:pt x="14" y="28"/>
                    <a:pt x="14" y="29"/>
                    <a:pt x="14" y="29"/>
                  </a:cubicBezTo>
                  <a:cubicBezTo>
                    <a:pt x="12" y="32"/>
                    <a:pt x="12" y="36"/>
                    <a:pt x="12" y="39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1"/>
                  </a:cubicBezTo>
                  <a:cubicBezTo>
                    <a:pt x="11" y="45"/>
                    <a:pt x="11" y="49"/>
                    <a:pt x="14" y="49"/>
                  </a:cubicBezTo>
                  <a:cubicBezTo>
                    <a:pt x="15" y="50"/>
                    <a:pt x="16" y="50"/>
                    <a:pt x="18" y="50"/>
                  </a:cubicBezTo>
                  <a:cubicBezTo>
                    <a:pt x="19" y="50"/>
                    <a:pt x="20" y="50"/>
                    <a:pt x="22" y="50"/>
                  </a:cubicBezTo>
                  <a:cubicBezTo>
                    <a:pt x="22" y="50"/>
                    <a:pt x="23" y="49"/>
                    <a:pt x="24" y="49"/>
                  </a:cubicBezTo>
                  <a:cubicBezTo>
                    <a:pt x="26" y="49"/>
                    <a:pt x="29" y="49"/>
                    <a:pt x="31" y="49"/>
                  </a:cubicBezTo>
                  <a:cubicBezTo>
                    <a:pt x="33" y="49"/>
                    <a:pt x="36" y="49"/>
                    <a:pt x="38" y="49"/>
                  </a:cubicBezTo>
                  <a:cubicBezTo>
                    <a:pt x="40" y="49"/>
                    <a:pt x="43" y="49"/>
                    <a:pt x="45" y="49"/>
                  </a:cubicBezTo>
                  <a:cubicBezTo>
                    <a:pt x="46" y="48"/>
                    <a:pt x="46" y="48"/>
                    <a:pt x="47" y="47"/>
                  </a:cubicBezTo>
                  <a:cubicBezTo>
                    <a:pt x="47" y="47"/>
                    <a:pt x="47" y="47"/>
                    <a:pt x="48" y="47"/>
                  </a:cubicBezTo>
                  <a:cubicBezTo>
                    <a:pt x="48" y="47"/>
                    <a:pt x="49" y="47"/>
                    <a:pt x="49" y="48"/>
                  </a:cubicBezTo>
                  <a:cubicBezTo>
                    <a:pt x="49" y="48"/>
                    <a:pt x="49" y="48"/>
                    <a:pt x="49" y="48"/>
                  </a:cubicBezTo>
                  <a:cubicBezTo>
                    <a:pt x="53" y="48"/>
                    <a:pt x="57" y="48"/>
                    <a:pt x="61" y="47"/>
                  </a:cubicBezTo>
                  <a:cubicBezTo>
                    <a:pt x="63" y="47"/>
                    <a:pt x="66" y="47"/>
                    <a:pt x="68" y="47"/>
                  </a:cubicBezTo>
                  <a:cubicBezTo>
                    <a:pt x="72" y="46"/>
                    <a:pt x="76" y="46"/>
                    <a:pt x="82" y="45"/>
                  </a:cubicBezTo>
                  <a:cubicBezTo>
                    <a:pt x="83" y="45"/>
                    <a:pt x="84" y="45"/>
                    <a:pt x="85" y="45"/>
                  </a:cubicBezTo>
                  <a:cubicBezTo>
                    <a:pt x="87" y="44"/>
                    <a:pt x="90" y="44"/>
                    <a:pt x="92" y="44"/>
                  </a:cubicBezTo>
                  <a:cubicBezTo>
                    <a:pt x="93" y="43"/>
                    <a:pt x="94" y="43"/>
                    <a:pt x="94" y="43"/>
                  </a:cubicBezTo>
                  <a:cubicBezTo>
                    <a:pt x="94" y="43"/>
                    <a:pt x="95" y="43"/>
                    <a:pt x="95" y="43"/>
                  </a:cubicBezTo>
                  <a:cubicBezTo>
                    <a:pt x="96" y="43"/>
                    <a:pt x="97" y="43"/>
                    <a:pt x="97" y="44"/>
                  </a:cubicBezTo>
                  <a:cubicBezTo>
                    <a:pt x="97" y="45"/>
                    <a:pt x="97" y="47"/>
                    <a:pt x="97" y="48"/>
                  </a:cubicBezTo>
                  <a:cubicBezTo>
                    <a:pt x="97" y="48"/>
                    <a:pt x="98" y="48"/>
                    <a:pt x="98" y="49"/>
                  </a:cubicBezTo>
                  <a:cubicBezTo>
                    <a:pt x="98" y="49"/>
                    <a:pt x="98" y="50"/>
                    <a:pt x="97" y="50"/>
                  </a:cubicBezTo>
                  <a:cubicBezTo>
                    <a:pt x="97" y="50"/>
                    <a:pt x="97" y="50"/>
                    <a:pt x="97" y="50"/>
                  </a:cubicBezTo>
                  <a:close/>
                  <a:moveTo>
                    <a:pt x="61" y="58"/>
                  </a:moveTo>
                  <a:cubicBezTo>
                    <a:pt x="61" y="58"/>
                    <a:pt x="62" y="58"/>
                    <a:pt x="62" y="58"/>
                  </a:cubicBezTo>
                  <a:cubicBezTo>
                    <a:pt x="62" y="58"/>
                    <a:pt x="63" y="58"/>
                    <a:pt x="63" y="58"/>
                  </a:cubicBezTo>
                  <a:cubicBezTo>
                    <a:pt x="63" y="58"/>
                    <a:pt x="63" y="58"/>
                    <a:pt x="63" y="57"/>
                  </a:cubicBezTo>
                  <a:cubicBezTo>
                    <a:pt x="64" y="56"/>
                    <a:pt x="64" y="55"/>
                    <a:pt x="65" y="55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55"/>
                    <a:pt x="65" y="55"/>
                    <a:pt x="64" y="55"/>
                  </a:cubicBezTo>
                  <a:cubicBezTo>
                    <a:pt x="63" y="56"/>
                    <a:pt x="62" y="57"/>
                    <a:pt x="61" y="57"/>
                  </a:cubicBezTo>
                  <a:cubicBezTo>
                    <a:pt x="61" y="58"/>
                    <a:pt x="60" y="58"/>
                    <a:pt x="60" y="58"/>
                  </a:cubicBezTo>
                  <a:cubicBezTo>
                    <a:pt x="60" y="58"/>
                    <a:pt x="60" y="58"/>
                    <a:pt x="61" y="58"/>
                  </a:cubicBezTo>
                  <a:close/>
                  <a:moveTo>
                    <a:pt x="53" y="58"/>
                  </a:moveTo>
                  <a:cubicBezTo>
                    <a:pt x="54" y="58"/>
                    <a:pt x="55" y="58"/>
                    <a:pt x="55" y="58"/>
                  </a:cubicBezTo>
                  <a:cubicBezTo>
                    <a:pt x="56" y="57"/>
                    <a:pt x="58" y="56"/>
                    <a:pt x="59" y="55"/>
                  </a:cubicBezTo>
                  <a:cubicBezTo>
                    <a:pt x="60" y="55"/>
                    <a:pt x="60" y="55"/>
                    <a:pt x="60" y="54"/>
                  </a:cubicBezTo>
                  <a:cubicBezTo>
                    <a:pt x="62" y="53"/>
                    <a:pt x="63" y="53"/>
                    <a:pt x="64" y="52"/>
                  </a:cubicBezTo>
                  <a:cubicBezTo>
                    <a:pt x="64" y="52"/>
                    <a:pt x="64" y="52"/>
                    <a:pt x="64" y="51"/>
                  </a:cubicBezTo>
                  <a:cubicBezTo>
                    <a:pt x="65" y="51"/>
                    <a:pt x="66" y="51"/>
                    <a:pt x="66" y="50"/>
                  </a:cubicBezTo>
                  <a:cubicBezTo>
                    <a:pt x="65" y="50"/>
                    <a:pt x="62" y="51"/>
                    <a:pt x="62" y="51"/>
                  </a:cubicBezTo>
                  <a:cubicBezTo>
                    <a:pt x="62" y="51"/>
                    <a:pt x="62" y="51"/>
                    <a:pt x="62" y="51"/>
                  </a:cubicBezTo>
                  <a:cubicBezTo>
                    <a:pt x="60" y="53"/>
                    <a:pt x="58" y="55"/>
                    <a:pt x="56" y="56"/>
                  </a:cubicBezTo>
                  <a:cubicBezTo>
                    <a:pt x="55" y="57"/>
                    <a:pt x="54" y="57"/>
                    <a:pt x="54" y="58"/>
                  </a:cubicBezTo>
                  <a:cubicBezTo>
                    <a:pt x="54" y="58"/>
                    <a:pt x="54" y="58"/>
                    <a:pt x="53" y="58"/>
                  </a:cubicBezTo>
                  <a:close/>
                  <a:moveTo>
                    <a:pt x="32" y="53"/>
                  </a:moveTo>
                  <a:cubicBezTo>
                    <a:pt x="31" y="54"/>
                    <a:pt x="30" y="56"/>
                    <a:pt x="28" y="57"/>
                  </a:cubicBezTo>
                  <a:cubicBezTo>
                    <a:pt x="28" y="58"/>
                    <a:pt x="28" y="58"/>
                    <a:pt x="27" y="58"/>
                  </a:cubicBezTo>
                  <a:cubicBezTo>
                    <a:pt x="28" y="58"/>
                    <a:pt x="29" y="58"/>
                    <a:pt x="30" y="58"/>
                  </a:cubicBezTo>
                  <a:cubicBezTo>
                    <a:pt x="31" y="57"/>
                    <a:pt x="32" y="56"/>
                    <a:pt x="33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5" y="54"/>
                    <a:pt x="37" y="53"/>
                    <a:pt x="38" y="53"/>
                  </a:cubicBezTo>
                  <a:cubicBezTo>
                    <a:pt x="36" y="53"/>
                    <a:pt x="34" y="53"/>
                    <a:pt x="32" y="53"/>
                  </a:cubicBezTo>
                  <a:close/>
                  <a:moveTo>
                    <a:pt x="49" y="58"/>
                  </a:moveTo>
                  <a:cubicBezTo>
                    <a:pt x="50" y="57"/>
                    <a:pt x="51" y="56"/>
                    <a:pt x="52" y="55"/>
                  </a:cubicBezTo>
                  <a:cubicBezTo>
                    <a:pt x="52" y="55"/>
                    <a:pt x="53" y="55"/>
                    <a:pt x="53" y="55"/>
                  </a:cubicBezTo>
                  <a:cubicBezTo>
                    <a:pt x="53" y="54"/>
                    <a:pt x="54" y="54"/>
                    <a:pt x="54" y="54"/>
                  </a:cubicBezTo>
                  <a:cubicBezTo>
                    <a:pt x="56" y="53"/>
                    <a:pt x="57" y="52"/>
                    <a:pt x="58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6" y="53"/>
                    <a:pt x="53" y="54"/>
                    <a:pt x="51" y="55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50" y="56"/>
                    <a:pt x="49" y="57"/>
                    <a:pt x="48" y="57"/>
                  </a:cubicBezTo>
                  <a:cubicBezTo>
                    <a:pt x="47" y="58"/>
                    <a:pt x="47" y="58"/>
                    <a:pt x="47" y="58"/>
                  </a:cubicBezTo>
                  <a:cubicBezTo>
                    <a:pt x="48" y="58"/>
                    <a:pt x="48" y="58"/>
                    <a:pt x="49" y="58"/>
                  </a:cubicBezTo>
                  <a:close/>
                  <a:moveTo>
                    <a:pt x="15" y="58"/>
                  </a:moveTo>
                  <a:cubicBezTo>
                    <a:pt x="16" y="58"/>
                    <a:pt x="17" y="58"/>
                    <a:pt x="18" y="58"/>
                  </a:cubicBezTo>
                  <a:cubicBezTo>
                    <a:pt x="19" y="57"/>
                    <a:pt x="19" y="57"/>
                    <a:pt x="20" y="56"/>
                  </a:cubicBezTo>
                  <a:cubicBezTo>
                    <a:pt x="20" y="56"/>
                    <a:pt x="20" y="56"/>
                    <a:pt x="21" y="56"/>
                  </a:cubicBezTo>
                  <a:cubicBezTo>
                    <a:pt x="22" y="55"/>
                    <a:pt x="23" y="54"/>
                    <a:pt x="24" y="53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1" y="53"/>
                    <a:pt x="20" y="53"/>
                    <a:pt x="20" y="53"/>
                  </a:cubicBezTo>
                  <a:cubicBezTo>
                    <a:pt x="18" y="55"/>
                    <a:pt x="17" y="56"/>
                    <a:pt x="15" y="57"/>
                  </a:cubicBezTo>
                  <a:cubicBezTo>
                    <a:pt x="15" y="57"/>
                    <a:pt x="15" y="58"/>
                    <a:pt x="15" y="58"/>
                  </a:cubicBezTo>
                  <a:close/>
                  <a:moveTo>
                    <a:pt x="12" y="52"/>
                  </a:moveTo>
                  <a:cubicBezTo>
                    <a:pt x="11" y="53"/>
                    <a:pt x="11" y="54"/>
                    <a:pt x="10" y="55"/>
                  </a:cubicBezTo>
                  <a:cubicBezTo>
                    <a:pt x="10" y="55"/>
                    <a:pt x="9" y="55"/>
                    <a:pt x="9" y="56"/>
                  </a:cubicBezTo>
                  <a:cubicBezTo>
                    <a:pt x="8" y="56"/>
                    <a:pt x="8" y="57"/>
                    <a:pt x="8" y="57"/>
                  </a:cubicBezTo>
                  <a:cubicBezTo>
                    <a:pt x="8" y="57"/>
                    <a:pt x="7" y="58"/>
                    <a:pt x="7" y="58"/>
                  </a:cubicBezTo>
                  <a:cubicBezTo>
                    <a:pt x="8" y="58"/>
                    <a:pt x="9" y="58"/>
                    <a:pt x="10" y="58"/>
                  </a:cubicBezTo>
                  <a:cubicBezTo>
                    <a:pt x="12" y="56"/>
                    <a:pt x="14" y="55"/>
                    <a:pt x="16" y="53"/>
                  </a:cubicBezTo>
                  <a:cubicBezTo>
                    <a:pt x="15" y="53"/>
                    <a:pt x="13" y="53"/>
                    <a:pt x="12" y="52"/>
                  </a:cubicBezTo>
                  <a:close/>
                  <a:moveTo>
                    <a:pt x="41" y="58"/>
                  </a:moveTo>
                  <a:cubicBezTo>
                    <a:pt x="42" y="58"/>
                    <a:pt x="42" y="58"/>
                    <a:pt x="43" y="58"/>
                  </a:cubicBezTo>
                  <a:cubicBezTo>
                    <a:pt x="43" y="58"/>
                    <a:pt x="43" y="58"/>
                    <a:pt x="43" y="58"/>
                  </a:cubicBezTo>
                  <a:cubicBezTo>
                    <a:pt x="44" y="56"/>
                    <a:pt x="46" y="55"/>
                    <a:pt x="47" y="54"/>
                  </a:cubicBezTo>
                  <a:cubicBezTo>
                    <a:pt x="47" y="54"/>
                    <a:pt x="48" y="54"/>
                    <a:pt x="48" y="53"/>
                  </a:cubicBezTo>
                  <a:cubicBezTo>
                    <a:pt x="49" y="53"/>
                    <a:pt x="50" y="52"/>
                    <a:pt x="51" y="52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49" y="52"/>
                    <a:pt x="48" y="52"/>
                    <a:pt x="46" y="52"/>
                  </a:cubicBezTo>
                  <a:cubicBezTo>
                    <a:pt x="45" y="53"/>
                    <a:pt x="44" y="54"/>
                    <a:pt x="43" y="55"/>
                  </a:cubicBezTo>
                  <a:cubicBezTo>
                    <a:pt x="42" y="55"/>
                    <a:pt x="41" y="56"/>
                    <a:pt x="41" y="57"/>
                  </a:cubicBezTo>
                  <a:cubicBezTo>
                    <a:pt x="40" y="57"/>
                    <a:pt x="40" y="57"/>
                    <a:pt x="40" y="58"/>
                  </a:cubicBezTo>
                  <a:cubicBezTo>
                    <a:pt x="40" y="58"/>
                    <a:pt x="41" y="58"/>
                    <a:pt x="41" y="58"/>
                  </a:cubicBezTo>
                  <a:close/>
                  <a:moveTo>
                    <a:pt x="84" y="57"/>
                  </a:moveTo>
                  <a:cubicBezTo>
                    <a:pt x="84" y="57"/>
                    <a:pt x="84" y="57"/>
                    <a:pt x="84" y="57"/>
                  </a:cubicBezTo>
                  <a:cubicBezTo>
                    <a:pt x="84" y="57"/>
                    <a:pt x="84" y="57"/>
                    <a:pt x="84" y="58"/>
                  </a:cubicBezTo>
                  <a:cubicBezTo>
                    <a:pt x="85" y="57"/>
                    <a:pt x="86" y="56"/>
                    <a:pt x="87" y="55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90" y="52"/>
                    <a:pt x="92" y="51"/>
                    <a:pt x="93" y="50"/>
                  </a:cubicBezTo>
                  <a:cubicBezTo>
                    <a:pt x="93" y="49"/>
                    <a:pt x="93" y="48"/>
                    <a:pt x="93" y="47"/>
                  </a:cubicBezTo>
                  <a:cubicBezTo>
                    <a:pt x="92" y="48"/>
                    <a:pt x="90" y="49"/>
                    <a:pt x="89" y="51"/>
                  </a:cubicBezTo>
                  <a:cubicBezTo>
                    <a:pt x="89" y="52"/>
                    <a:pt x="88" y="52"/>
                    <a:pt x="88" y="52"/>
                  </a:cubicBezTo>
                  <a:cubicBezTo>
                    <a:pt x="86" y="54"/>
                    <a:pt x="85" y="55"/>
                    <a:pt x="84" y="57"/>
                  </a:cubicBezTo>
                  <a:close/>
                  <a:moveTo>
                    <a:pt x="84" y="48"/>
                  </a:moveTo>
                  <a:cubicBezTo>
                    <a:pt x="84" y="48"/>
                    <a:pt x="84" y="48"/>
                    <a:pt x="84" y="49"/>
                  </a:cubicBezTo>
                  <a:cubicBezTo>
                    <a:pt x="85" y="49"/>
                    <a:pt x="84" y="50"/>
                    <a:pt x="84" y="50"/>
                  </a:cubicBezTo>
                  <a:cubicBezTo>
                    <a:pt x="81" y="53"/>
                    <a:pt x="77" y="55"/>
                    <a:pt x="74" y="57"/>
                  </a:cubicBezTo>
                  <a:cubicBezTo>
                    <a:pt x="74" y="57"/>
                    <a:pt x="74" y="57"/>
                    <a:pt x="74" y="57"/>
                  </a:cubicBezTo>
                  <a:cubicBezTo>
                    <a:pt x="76" y="57"/>
                    <a:pt x="78" y="57"/>
                    <a:pt x="80" y="57"/>
                  </a:cubicBezTo>
                  <a:cubicBezTo>
                    <a:pt x="80" y="56"/>
                    <a:pt x="81" y="56"/>
                    <a:pt x="81" y="55"/>
                  </a:cubicBezTo>
                  <a:cubicBezTo>
                    <a:pt x="81" y="55"/>
                    <a:pt x="82" y="55"/>
                    <a:pt x="82" y="55"/>
                  </a:cubicBezTo>
                  <a:cubicBezTo>
                    <a:pt x="83" y="53"/>
                    <a:pt x="85" y="51"/>
                    <a:pt x="86" y="49"/>
                  </a:cubicBezTo>
                  <a:cubicBezTo>
                    <a:pt x="86" y="49"/>
                    <a:pt x="87" y="49"/>
                    <a:pt x="87" y="48"/>
                  </a:cubicBezTo>
                  <a:cubicBezTo>
                    <a:pt x="87" y="48"/>
                    <a:pt x="88" y="48"/>
                    <a:pt x="88" y="47"/>
                  </a:cubicBezTo>
                  <a:cubicBezTo>
                    <a:pt x="87" y="47"/>
                    <a:pt x="86" y="48"/>
                    <a:pt x="85" y="48"/>
                  </a:cubicBezTo>
                  <a:cubicBezTo>
                    <a:pt x="85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lose/>
                  <a:moveTo>
                    <a:pt x="9" y="31"/>
                  </a:moveTo>
                  <a:cubicBezTo>
                    <a:pt x="9" y="31"/>
                    <a:pt x="9" y="31"/>
                    <a:pt x="9" y="31"/>
                  </a:cubicBezTo>
                  <a:cubicBezTo>
                    <a:pt x="6" y="33"/>
                    <a:pt x="5" y="36"/>
                    <a:pt x="4" y="40"/>
                  </a:cubicBezTo>
                  <a:cubicBezTo>
                    <a:pt x="3" y="45"/>
                    <a:pt x="4" y="50"/>
                    <a:pt x="5" y="55"/>
                  </a:cubicBezTo>
                  <a:cubicBezTo>
                    <a:pt x="5" y="55"/>
                    <a:pt x="5" y="55"/>
                    <a:pt x="6" y="55"/>
                  </a:cubicBezTo>
                  <a:cubicBezTo>
                    <a:pt x="6" y="54"/>
                    <a:pt x="6" y="54"/>
                    <a:pt x="7" y="54"/>
                  </a:cubicBezTo>
                  <a:cubicBezTo>
                    <a:pt x="8" y="53"/>
                    <a:pt x="9" y="52"/>
                    <a:pt x="10" y="51"/>
                  </a:cubicBezTo>
                  <a:cubicBezTo>
                    <a:pt x="10" y="51"/>
                    <a:pt x="9" y="50"/>
                    <a:pt x="9" y="50"/>
                  </a:cubicBezTo>
                  <a:cubicBezTo>
                    <a:pt x="7" y="48"/>
                    <a:pt x="8" y="43"/>
                    <a:pt x="8" y="40"/>
                  </a:cubicBezTo>
                  <a:cubicBezTo>
                    <a:pt x="8" y="39"/>
                    <a:pt x="8" y="39"/>
                    <a:pt x="8" y="38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8" y="36"/>
                    <a:pt x="9" y="33"/>
                    <a:pt x="9" y="31"/>
                  </a:cubicBezTo>
                  <a:close/>
                  <a:moveTo>
                    <a:pt x="28" y="53"/>
                  </a:moveTo>
                  <a:cubicBezTo>
                    <a:pt x="28" y="53"/>
                    <a:pt x="28" y="53"/>
                    <a:pt x="27" y="53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7" y="54"/>
                    <a:pt x="28" y="53"/>
                    <a:pt x="28" y="53"/>
                  </a:cubicBezTo>
                  <a:close/>
                  <a:moveTo>
                    <a:pt x="93" y="53"/>
                  </a:moveTo>
                  <a:cubicBezTo>
                    <a:pt x="93" y="53"/>
                    <a:pt x="93" y="54"/>
                    <a:pt x="94" y="54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lose/>
                  <a:moveTo>
                    <a:pt x="69" y="50"/>
                  </a:moveTo>
                  <a:cubicBezTo>
                    <a:pt x="69" y="50"/>
                    <a:pt x="69" y="50"/>
                    <a:pt x="69" y="50"/>
                  </a:cubicBezTo>
                  <a:cubicBezTo>
                    <a:pt x="69" y="52"/>
                    <a:pt x="68" y="53"/>
                    <a:pt x="67" y="54"/>
                  </a:cubicBezTo>
                  <a:cubicBezTo>
                    <a:pt x="68" y="53"/>
                    <a:pt x="68" y="53"/>
                    <a:pt x="69" y="52"/>
                  </a:cubicBezTo>
                  <a:cubicBezTo>
                    <a:pt x="70" y="51"/>
                    <a:pt x="72" y="51"/>
                    <a:pt x="73" y="50"/>
                  </a:cubicBezTo>
                  <a:cubicBezTo>
                    <a:pt x="71" y="50"/>
                    <a:pt x="70" y="50"/>
                    <a:pt x="69" y="50"/>
                  </a:cubicBezTo>
                  <a:close/>
                  <a:moveTo>
                    <a:pt x="77" y="49"/>
                  </a:moveTo>
                  <a:cubicBezTo>
                    <a:pt x="77" y="49"/>
                    <a:pt x="77" y="50"/>
                    <a:pt x="77" y="50"/>
                  </a:cubicBezTo>
                  <a:cubicBezTo>
                    <a:pt x="77" y="50"/>
                    <a:pt x="78" y="49"/>
                    <a:pt x="78" y="49"/>
                  </a:cubicBezTo>
                  <a:cubicBezTo>
                    <a:pt x="78" y="49"/>
                    <a:pt x="77" y="49"/>
                    <a:pt x="77" y="49"/>
                  </a:cubicBezTo>
                  <a:close/>
                  <a:moveTo>
                    <a:pt x="82" y="17"/>
                  </a:moveTo>
                  <a:cubicBezTo>
                    <a:pt x="82" y="19"/>
                    <a:pt x="82" y="20"/>
                    <a:pt x="82" y="22"/>
                  </a:cubicBezTo>
                  <a:cubicBezTo>
                    <a:pt x="83" y="22"/>
                    <a:pt x="84" y="22"/>
                    <a:pt x="85" y="22"/>
                  </a:cubicBezTo>
                  <a:cubicBezTo>
                    <a:pt x="86" y="21"/>
                    <a:pt x="87" y="20"/>
                    <a:pt x="88" y="19"/>
                  </a:cubicBezTo>
                  <a:cubicBezTo>
                    <a:pt x="88" y="19"/>
                    <a:pt x="89" y="19"/>
                    <a:pt x="89" y="19"/>
                  </a:cubicBezTo>
                  <a:cubicBezTo>
                    <a:pt x="89" y="19"/>
                    <a:pt x="89" y="19"/>
                    <a:pt x="89" y="19"/>
                  </a:cubicBezTo>
                  <a:cubicBezTo>
                    <a:pt x="91" y="18"/>
                    <a:pt x="92" y="17"/>
                    <a:pt x="93" y="16"/>
                  </a:cubicBezTo>
                  <a:cubicBezTo>
                    <a:pt x="93" y="16"/>
                    <a:pt x="93" y="15"/>
                    <a:pt x="94" y="15"/>
                  </a:cubicBezTo>
                  <a:cubicBezTo>
                    <a:pt x="93" y="14"/>
                    <a:pt x="93" y="12"/>
                    <a:pt x="93" y="11"/>
                  </a:cubicBezTo>
                  <a:cubicBezTo>
                    <a:pt x="92" y="12"/>
                    <a:pt x="91" y="13"/>
                    <a:pt x="90" y="13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7" y="15"/>
                    <a:pt x="85" y="17"/>
                    <a:pt x="84" y="17"/>
                  </a:cubicBezTo>
                  <a:cubicBezTo>
                    <a:pt x="83" y="17"/>
                    <a:pt x="83" y="17"/>
                    <a:pt x="83" y="17"/>
                  </a:cubicBezTo>
                  <a:cubicBezTo>
                    <a:pt x="83" y="17"/>
                    <a:pt x="83" y="17"/>
                    <a:pt x="82" y="17"/>
                  </a:cubicBezTo>
                  <a:close/>
                  <a:moveTo>
                    <a:pt x="94" y="19"/>
                  </a:moveTo>
                  <a:cubicBezTo>
                    <a:pt x="93" y="20"/>
                    <a:pt x="92" y="20"/>
                    <a:pt x="91" y="21"/>
                  </a:cubicBezTo>
                  <a:cubicBezTo>
                    <a:pt x="91" y="21"/>
                    <a:pt x="91" y="21"/>
                    <a:pt x="91" y="21"/>
                  </a:cubicBezTo>
                  <a:cubicBezTo>
                    <a:pt x="92" y="21"/>
                    <a:pt x="93" y="21"/>
                    <a:pt x="93" y="21"/>
                  </a:cubicBezTo>
                  <a:cubicBezTo>
                    <a:pt x="94" y="20"/>
                    <a:pt x="94" y="20"/>
                    <a:pt x="94" y="19"/>
                  </a:cubicBezTo>
                  <a:close/>
                  <a:moveTo>
                    <a:pt x="84" y="13"/>
                  </a:moveTo>
                  <a:cubicBezTo>
                    <a:pt x="84" y="14"/>
                    <a:pt x="83" y="14"/>
                    <a:pt x="83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4" y="13"/>
                    <a:pt x="85" y="13"/>
                    <a:pt x="86" y="12"/>
                  </a:cubicBezTo>
                  <a:cubicBezTo>
                    <a:pt x="87" y="12"/>
                    <a:pt x="87" y="12"/>
                    <a:pt x="87" y="11"/>
                  </a:cubicBezTo>
                  <a:cubicBezTo>
                    <a:pt x="89" y="10"/>
                    <a:pt x="91" y="9"/>
                    <a:pt x="93" y="8"/>
                  </a:cubicBezTo>
                  <a:cubicBezTo>
                    <a:pt x="93" y="8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1" y="7"/>
                    <a:pt x="91" y="7"/>
                  </a:cubicBezTo>
                  <a:cubicBezTo>
                    <a:pt x="91" y="8"/>
                    <a:pt x="91" y="8"/>
                    <a:pt x="91" y="8"/>
                  </a:cubicBezTo>
                  <a:cubicBezTo>
                    <a:pt x="90" y="8"/>
                    <a:pt x="89" y="9"/>
                    <a:pt x="88" y="10"/>
                  </a:cubicBezTo>
                  <a:cubicBezTo>
                    <a:pt x="88" y="10"/>
                    <a:pt x="88" y="10"/>
                    <a:pt x="88" y="10"/>
                  </a:cubicBezTo>
                  <a:cubicBezTo>
                    <a:pt x="87" y="10"/>
                    <a:pt x="87" y="11"/>
                    <a:pt x="86" y="11"/>
                  </a:cubicBezTo>
                  <a:cubicBezTo>
                    <a:pt x="86" y="12"/>
                    <a:pt x="85" y="13"/>
                    <a:pt x="84" y="13"/>
                  </a:cubicBezTo>
                  <a:close/>
                  <a:moveTo>
                    <a:pt x="91" y="4"/>
                  </a:moveTo>
                  <a:cubicBezTo>
                    <a:pt x="92" y="4"/>
                    <a:pt x="92" y="5"/>
                    <a:pt x="92" y="5"/>
                  </a:cubicBezTo>
                  <a:cubicBezTo>
                    <a:pt x="92" y="4"/>
                    <a:pt x="92" y="4"/>
                    <a:pt x="92" y="4"/>
                  </a:cubicBezTo>
                  <a:cubicBezTo>
                    <a:pt x="92" y="4"/>
                    <a:pt x="92" y="4"/>
                    <a:pt x="91" y="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lIns="68589" tIns="34295" rIns="68589" bIns="34295"/>
            <a:lstStyle/>
            <a:p>
              <a:endParaRPr lang="zh-CN" altLang="en-US"/>
            </a:p>
          </p:txBody>
        </p:sp>
        <p:sp>
          <p:nvSpPr>
            <p:cNvPr id="9" name="Freeform 9"/>
            <p:cNvSpPr>
              <a:spLocks noEditPoints="1"/>
            </p:cNvSpPr>
            <p:nvPr/>
          </p:nvSpPr>
          <p:spPr bwMode="auto">
            <a:xfrm>
              <a:off x="0" y="0"/>
              <a:ext cx="338" cy="221"/>
            </a:xfrm>
            <a:custGeom>
              <a:avLst/>
              <a:gdLst>
                <a:gd name="T0" fmla="*/ 2147483647 w 142"/>
                <a:gd name="T1" fmla="*/ 2147483647 h 84"/>
                <a:gd name="T2" fmla="*/ 2147483647 w 142"/>
                <a:gd name="T3" fmla="*/ 2147483647 h 84"/>
                <a:gd name="T4" fmla="*/ 2147483647 w 142"/>
                <a:gd name="T5" fmla="*/ 2147483647 h 84"/>
                <a:gd name="T6" fmla="*/ 2147483647 w 142"/>
                <a:gd name="T7" fmla="*/ 2147483647 h 84"/>
                <a:gd name="T8" fmla="*/ 2147483647 w 142"/>
                <a:gd name="T9" fmla="*/ 2147483647 h 84"/>
                <a:gd name="T10" fmla="*/ 2147483647 w 142"/>
                <a:gd name="T11" fmla="*/ 2147483647 h 84"/>
                <a:gd name="T12" fmla="*/ 2147483647 w 142"/>
                <a:gd name="T13" fmla="*/ 2147483647 h 84"/>
                <a:gd name="T14" fmla="*/ 2147483647 w 142"/>
                <a:gd name="T15" fmla="*/ 2147483647 h 84"/>
                <a:gd name="T16" fmla="*/ 2147483647 w 142"/>
                <a:gd name="T17" fmla="*/ 2147483647 h 84"/>
                <a:gd name="T18" fmla="*/ 2147483647 w 142"/>
                <a:gd name="T19" fmla="*/ 2147483647 h 84"/>
                <a:gd name="T20" fmla="*/ 2147483647 w 142"/>
                <a:gd name="T21" fmla="*/ 2147483647 h 84"/>
                <a:gd name="T22" fmla="*/ 2147483647 w 142"/>
                <a:gd name="T23" fmla="*/ 2147483647 h 84"/>
                <a:gd name="T24" fmla="*/ 2147483647 w 142"/>
                <a:gd name="T25" fmla="*/ 2147483647 h 84"/>
                <a:gd name="T26" fmla="*/ 2147483647 w 142"/>
                <a:gd name="T27" fmla="*/ 2147483647 h 84"/>
                <a:gd name="T28" fmla="*/ 2147483647 w 142"/>
                <a:gd name="T29" fmla="*/ 2147483647 h 84"/>
                <a:gd name="T30" fmla="*/ 2147483647 w 142"/>
                <a:gd name="T31" fmla="*/ 2147483647 h 84"/>
                <a:gd name="T32" fmla="*/ 2147483647 w 142"/>
                <a:gd name="T33" fmla="*/ 2147483647 h 84"/>
                <a:gd name="T34" fmla="*/ 2147483647 w 142"/>
                <a:gd name="T35" fmla="*/ 2147483647 h 84"/>
                <a:gd name="T36" fmla="*/ 2147483647 w 142"/>
                <a:gd name="T37" fmla="*/ 2147483647 h 84"/>
                <a:gd name="T38" fmla="*/ 2147483647 w 142"/>
                <a:gd name="T39" fmla="*/ 2147483647 h 84"/>
                <a:gd name="T40" fmla="*/ 2147483647 w 142"/>
                <a:gd name="T41" fmla="*/ 2147483647 h 84"/>
                <a:gd name="T42" fmla="*/ 2147483647 w 142"/>
                <a:gd name="T43" fmla="*/ 2147483647 h 84"/>
                <a:gd name="T44" fmla="*/ 2147483647 w 142"/>
                <a:gd name="T45" fmla="*/ 2147483647 h 84"/>
                <a:gd name="T46" fmla="*/ 2147483647 w 142"/>
                <a:gd name="T47" fmla="*/ 2147483647 h 84"/>
                <a:gd name="T48" fmla="*/ 2147483647 w 142"/>
                <a:gd name="T49" fmla="*/ 2147483647 h 84"/>
                <a:gd name="T50" fmla="*/ 2147483647 w 142"/>
                <a:gd name="T51" fmla="*/ 2147483647 h 84"/>
                <a:gd name="T52" fmla="*/ 2147483647 w 142"/>
                <a:gd name="T53" fmla="*/ 2147483647 h 84"/>
                <a:gd name="T54" fmla="*/ 2147483647 w 142"/>
                <a:gd name="T55" fmla="*/ 2147483647 h 84"/>
                <a:gd name="T56" fmla="*/ 2147483647 w 142"/>
                <a:gd name="T57" fmla="*/ 2147483647 h 84"/>
                <a:gd name="T58" fmla="*/ 2147483647 w 142"/>
                <a:gd name="T59" fmla="*/ 2147483647 h 84"/>
                <a:gd name="T60" fmla="*/ 2147483647 w 142"/>
                <a:gd name="T61" fmla="*/ 2147483647 h 84"/>
                <a:gd name="T62" fmla="*/ 2147483647 w 142"/>
                <a:gd name="T63" fmla="*/ 2147483647 h 84"/>
                <a:gd name="T64" fmla="*/ 2147483647 w 142"/>
                <a:gd name="T65" fmla="*/ 2147483647 h 84"/>
                <a:gd name="T66" fmla="*/ 2147483647 w 142"/>
                <a:gd name="T67" fmla="*/ 2147483647 h 84"/>
                <a:gd name="T68" fmla="*/ 2147483647 w 142"/>
                <a:gd name="T69" fmla="*/ 2147483647 h 84"/>
                <a:gd name="T70" fmla="*/ 2147483647 w 142"/>
                <a:gd name="T71" fmla="*/ 2147483647 h 84"/>
                <a:gd name="T72" fmla="*/ 2147483647 w 142"/>
                <a:gd name="T73" fmla="*/ 2147483647 h 84"/>
                <a:gd name="T74" fmla="*/ 2147483647 w 142"/>
                <a:gd name="T75" fmla="*/ 2147483647 h 84"/>
                <a:gd name="T76" fmla="*/ 2147483647 w 142"/>
                <a:gd name="T77" fmla="*/ 2147483647 h 84"/>
                <a:gd name="T78" fmla="*/ 2147483647 w 142"/>
                <a:gd name="T79" fmla="*/ 2147483647 h 84"/>
                <a:gd name="T80" fmla="*/ 2147483647 w 142"/>
                <a:gd name="T81" fmla="*/ 2147483647 h 84"/>
                <a:gd name="T82" fmla="*/ 2147483647 w 142"/>
                <a:gd name="T83" fmla="*/ 2147483647 h 84"/>
                <a:gd name="T84" fmla="*/ 2147483647 w 142"/>
                <a:gd name="T85" fmla="*/ 2147483647 h 84"/>
                <a:gd name="T86" fmla="*/ 2147483647 w 142"/>
                <a:gd name="T87" fmla="*/ 2147483647 h 84"/>
                <a:gd name="T88" fmla="*/ 2147483647 w 142"/>
                <a:gd name="T89" fmla="*/ 2147483647 h 84"/>
                <a:gd name="T90" fmla="*/ 2147483647 w 142"/>
                <a:gd name="T91" fmla="*/ 2147483647 h 84"/>
                <a:gd name="T92" fmla="*/ 2147483647 w 142"/>
                <a:gd name="T93" fmla="*/ 2147483647 h 84"/>
                <a:gd name="T94" fmla="*/ 2147483647 w 142"/>
                <a:gd name="T95" fmla="*/ 2147483647 h 84"/>
                <a:gd name="T96" fmla="*/ 2147483647 w 142"/>
                <a:gd name="T97" fmla="*/ 2147483647 h 84"/>
                <a:gd name="T98" fmla="*/ 2147483647 w 142"/>
                <a:gd name="T99" fmla="*/ 2147483647 h 84"/>
                <a:gd name="T100" fmla="*/ 2147483647 w 142"/>
                <a:gd name="T101" fmla="*/ 2147483647 h 84"/>
                <a:gd name="T102" fmla="*/ 2147483647 w 142"/>
                <a:gd name="T103" fmla="*/ 2147483647 h 84"/>
                <a:gd name="T104" fmla="*/ 2147483647 w 142"/>
                <a:gd name="T105" fmla="*/ 2147483647 h 8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42"/>
                <a:gd name="T160" fmla="*/ 0 h 84"/>
                <a:gd name="T161" fmla="*/ 142 w 142"/>
                <a:gd name="T162" fmla="*/ 84 h 8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42" h="84">
                  <a:moveTo>
                    <a:pt x="87" y="84"/>
                  </a:moveTo>
                  <a:cubicBezTo>
                    <a:pt x="86" y="84"/>
                    <a:pt x="86" y="84"/>
                    <a:pt x="85" y="83"/>
                  </a:cubicBezTo>
                  <a:cubicBezTo>
                    <a:pt x="85" y="83"/>
                    <a:pt x="85" y="82"/>
                    <a:pt x="85" y="82"/>
                  </a:cubicBezTo>
                  <a:cubicBezTo>
                    <a:pt x="85" y="81"/>
                    <a:pt x="85" y="81"/>
                    <a:pt x="85" y="81"/>
                  </a:cubicBezTo>
                  <a:cubicBezTo>
                    <a:pt x="84" y="80"/>
                    <a:pt x="83" y="79"/>
                    <a:pt x="83" y="78"/>
                  </a:cubicBezTo>
                  <a:cubicBezTo>
                    <a:pt x="82" y="75"/>
                    <a:pt x="82" y="72"/>
                    <a:pt x="81" y="70"/>
                  </a:cubicBezTo>
                  <a:cubicBezTo>
                    <a:pt x="81" y="67"/>
                    <a:pt x="81" y="64"/>
                    <a:pt x="81" y="62"/>
                  </a:cubicBezTo>
                  <a:cubicBezTo>
                    <a:pt x="81" y="61"/>
                    <a:pt x="81" y="61"/>
                    <a:pt x="81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60"/>
                    <a:pt x="81" y="60"/>
                    <a:pt x="80" y="60"/>
                  </a:cubicBezTo>
                  <a:cubicBezTo>
                    <a:pt x="80" y="60"/>
                    <a:pt x="80" y="60"/>
                    <a:pt x="79" y="60"/>
                  </a:cubicBezTo>
                  <a:cubicBezTo>
                    <a:pt x="79" y="60"/>
                    <a:pt x="79" y="60"/>
                    <a:pt x="79" y="60"/>
                  </a:cubicBezTo>
                  <a:cubicBezTo>
                    <a:pt x="74" y="61"/>
                    <a:pt x="69" y="61"/>
                    <a:pt x="64" y="61"/>
                  </a:cubicBezTo>
                  <a:cubicBezTo>
                    <a:pt x="62" y="62"/>
                    <a:pt x="61" y="62"/>
                    <a:pt x="59" y="62"/>
                  </a:cubicBezTo>
                  <a:cubicBezTo>
                    <a:pt x="56" y="62"/>
                    <a:pt x="53" y="61"/>
                    <a:pt x="50" y="61"/>
                  </a:cubicBezTo>
                  <a:cubicBezTo>
                    <a:pt x="48" y="61"/>
                    <a:pt x="46" y="61"/>
                    <a:pt x="44" y="61"/>
                  </a:cubicBezTo>
                  <a:cubicBezTo>
                    <a:pt x="43" y="61"/>
                    <a:pt x="42" y="61"/>
                    <a:pt x="41" y="61"/>
                  </a:cubicBezTo>
                  <a:cubicBezTo>
                    <a:pt x="39" y="61"/>
                    <a:pt x="36" y="61"/>
                    <a:pt x="33" y="61"/>
                  </a:cubicBezTo>
                  <a:cubicBezTo>
                    <a:pt x="31" y="61"/>
                    <a:pt x="28" y="61"/>
                    <a:pt x="25" y="61"/>
                  </a:cubicBezTo>
                  <a:cubicBezTo>
                    <a:pt x="25" y="61"/>
                    <a:pt x="24" y="61"/>
                    <a:pt x="24" y="61"/>
                  </a:cubicBezTo>
                  <a:cubicBezTo>
                    <a:pt x="24" y="62"/>
                    <a:pt x="23" y="62"/>
                    <a:pt x="23" y="63"/>
                  </a:cubicBezTo>
                  <a:cubicBezTo>
                    <a:pt x="23" y="63"/>
                    <a:pt x="22" y="63"/>
                    <a:pt x="22" y="63"/>
                  </a:cubicBezTo>
                  <a:cubicBezTo>
                    <a:pt x="22" y="63"/>
                    <a:pt x="21" y="63"/>
                    <a:pt x="21" y="62"/>
                  </a:cubicBezTo>
                  <a:cubicBezTo>
                    <a:pt x="21" y="62"/>
                    <a:pt x="21" y="62"/>
                    <a:pt x="21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9" y="62"/>
                    <a:pt x="19" y="62"/>
                    <a:pt x="18" y="62"/>
                  </a:cubicBezTo>
                  <a:cubicBezTo>
                    <a:pt x="18" y="62"/>
                    <a:pt x="18" y="62"/>
                    <a:pt x="18" y="62"/>
                  </a:cubicBezTo>
                  <a:cubicBezTo>
                    <a:pt x="17" y="62"/>
                    <a:pt x="17" y="62"/>
                    <a:pt x="17" y="61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15" y="61"/>
                    <a:pt x="13" y="61"/>
                    <a:pt x="12" y="61"/>
                  </a:cubicBezTo>
                  <a:cubicBezTo>
                    <a:pt x="11" y="61"/>
                    <a:pt x="11" y="61"/>
                    <a:pt x="11" y="61"/>
                  </a:cubicBezTo>
                  <a:cubicBezTo>
                    <a:pt x="11" y="61"/>
                    <a:pt x="10" y="62"/>
                    <a:pt x="10" y="62"/>
                  </a:cubicBezTo>
                  <a:cubicBezTo>
                    <a:pt x="10" y="62"/>
                    <a:pt x="10" y="62"/>
                    <a:pt x="9" y="62"/>
                  </a:cubicBezTo>
                  <a:cubicBezTo>
                    <a:pt x="9" y="62"/>
                    <a:pt x="9" y="62"/>
                    <a:pt x="8" y="62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7" y="61"/>
                    <a:pt x="6" y="61"/>
                    <a:pt x="5" y="61"/>
                  </a:cubicBezTo>
                  <a:cubicBezTo>
                    <a:pt x="5" y="61"/>
                    <a:pt x="5" y="61"/>
                    <a:pt x="5" y="61"/>
                  </a:cubicBezTo>
                  <a:cubicBezTo>
                    <a:pt x="5" y="61"/>
                    <a:pt x="4" y="61"/>
                    <a:pt x="4" y="61"/>
                  </a:cubicBezTo>
                  <a:cubicBezTo>
                    <a:pt x="4" y="61"/>
                    <a:pt x="4" y="61"/>
                    <a:pt x="3" y="61"/>
                  </a:cubicBezTo>
                  <a:cubicBezTo>
                    <a:pt x="3" y="61"/>
                    <a:pt x="3" y="61"/>
                    <a:pt x="2" y="60"/>
                  </a:cubicBezTo>
                  <a:cubicBezTo>
                    <a:pt x="2" y="60"/>
                    <a:pt x="2" y="60"/>
                    <a:pt x="2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0" y="52"/>
                    <a:pt x="0" y="45"/>
                    <a:pt x="1" y="39"/>
                  </a:cubicBezTo>
                  <a:cubicBezTo>
                    <a:pt x="1" y="35"/>
                    <a:pt x="3" y="33"/>
                    <a:pt x="5" y="30"/>
                  </a:cubicBezTo>
                  <a:cubicBezTo>
                    <a:pt x="7" y="28"/>
                    <a:pt x="10" y="25"/>
                    <a:pt x="13" y="24"/>
                  </a:cubicBezTo>
                  <a:cubicBezTo>
                    <a:pt x="13" y="24"/>
                    <a:pt x="14" y="24"/>
                    <a:pt x="14" y="24"/>
                  </a:cubicBezTo>
                  <a:cubicBezTo>
                    <a:pt x="14" y="24"/>
                    <a:pt x="14" y="24"/>
                    <a:pt x="15" y="24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9" y="23"/>
                    <a:pt x="23" y="23"/>
                    <a:pt x="27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32" y="23"/>
                    <a:pt x="35" y="23"/>
                    <a:pt x="38" y="23"/>
                  </a:cubicBezTo>
                  <a:cubicBezTo>
                    <a:pt x="40" y="23"/>
                    <a:pt x="42" y="23"/>
                    <a:pt x="44" y="23"/>
                  </a:cubicBezTo>
                  <a:cubicBezTo>
                    <a:pt x="46" y="23"/>
                    <a:pt x="48" y="23"/>
                    <a:pt x="50" y="23"/>
                  </a:cubicBezTo>
                  <a:cubicBezTo>
                    <a:pt x="51" y="23"/>
                    <a:pt x="51" y="23"/>
                    <a:pt x="52" y="23"/>
                  </a:cubicBezTo>
                  <a:cubicBezTo>
                    <a:pt x="56" y="23"/>
                    <a:pt x="59" y="23"/>
                    <a:pt x="63" y="23"/>
                  </a:cubicBezTo>
                  <a:cubicBezTo>
                    <a:pt x="66" y="22"/>
                    <a:pt x="70" y="22"/>
                    <a:pt x="74" y="22"/>
                  </a:cubicBezTo>
                  <a:cubicBezTo>
                    <a:pt x="75" y="22"/>
                    <a:pt x="77" y="22"/>
                    <a:pt x="79" y="22"/>
                  </a:cubicBezTo>
                  <a:cubicBezTo>
                    <a:pt x="79" y="18"/>
                    <a:pt x="79" y="15"/>
                    <a:pt x="81" y="11"/>
                  </a:cubicBezTo>
                  <a:cubicBezTo>
                    <a:pt x="81" y="9"/>
                    <a:pt x="83" y="8"/>
                    <a:pt x="84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7" y="4"/>
                    <a:pt x="89" y="2"/>
                    <a:pt x="92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92" y="0"/>
                    <a:pt x="93" y="0"/>
                    <a:pt x="93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101" y="3"/>
                    <a:pt x="108" y="8"/>
                    <a:pt x="114" y="12"/>
                  </a:cubicBezTo>
                  <a:cubicBezTo>
                    <a:pt x="115" y="13"/>
                    <a:pt x="116" y="13"/>
                    <a:pt x="116" y="14"/>
                  </a:cubicBezTo>
                  <a:cubicBezTo>
                    <a:pt x="122" y="18"/>
                    <a:pt x="128" y="22"/>
                    <a:pt x="134" y="26"/>
                  </a:cubicBezTo>
                  <a:cubicBezTo>
                    <a:pt x="136" y="27"/>
                    <a:pt x="139" y="29"/>
                    <a:pt x="141" y="31"/>
                  </a:cubicBezTo>
                  <a:cubicBezTo>
                    <a:pt x="142" y="31"/>
                    <a:pt x="142" y="32"/>
                    <a:pt x="142" y="32"/>
                  </a:cubicBezTo>
                  <a:cubicBezTo>
                    <a:pt x="142" y="33"/>
                    <a:pt x="142" y="33"/>
                    <a:pt x="142" y="34"/>
                  </a:cubicBezTo>
                  <a:cubicBezTo>
                    <a:pt x="137" y="40"/>
                    <a:pt x="131" y="45"/>
                    <a:pt x="125" y="51"/>
                  </a:cubicBezTo>
                  <a:cubicBezTo>
                    <a:pt x="124" y="52"/>
                    <a:pt x="122" y="53"/>
                    <a:pt x="121" y="55"/>
                  </a:cubicBezTo>
                  <a:cubicBezTo>
                    <a:pt x="119" y="57"/>
                    <a:pt x="117" y="59"/>
                    <a:pt x="115" y="60"/>
                  </a:cubicBezTo>
                  <a:cubicBezTo>
                    <a:pt x="110" y="65"/>
                    <a:pt x="105" y="70"/>
                    <a:pt x="100" y="74"/>
                  </a:cubicBezTo>
                  <a:cubicBezTo>
                    <a:pt x="100" y="75"/>
                    <a:pt x="99" y="75"/>
                    <a:pt x="99" y="75"/>
                  </a:cubicBezTo>
                  <a:cubicBezTo>
                    <a:pt x="98" y="76"/>
                    <a:pt x="97" y="77"/>
                    <a:pt x="95" y="78"/>
                  </a:cubicBezTo>
                  <a:cubicBezTo>
                    <a:pt x="95" y="78"/>
                    <a:pt x="95" y="78"/>
                    <a:pt x="94" y="79"/>
                  </a:cubicBezTo>
                  <a:cubicBezTo>
                    <a:pt x="92" y="81"/>
                    <a:pt x="90" y="82"/>
                    <a:pt x="88" y="84"/>
                  </a:cubicBezTo>
                  <a:cubicBezTo>
                    <a:pt x="87" y="84"/>
                    <a:pt x="87" y="84"/>
                    <a:pt x="87" y="84"/>
                  </a:cubicBezTo>
                  <a:close/>
                  <a:moveTo>
                    <a:pt x="84" y="66"/>
                  </a:moveTo>
                  <a:cubicBezTo>
                    <a:pt x="84" y="67"/>
                    <a:pt x="84" y="68"/>
                    <a:pt x="84" y="69"/>
                  </a:cubicBezTo>
                  <a:cubicBezTo>
                    <a:pt x="84" y="69"/>
                    <a:pt x="84" y="69"/>
                    <a:pt x="84" y="69"/>
                  </a:cubicBezTo>
                  <a:cubicBezTo>
                    <a:pt x="85" y="72"/>
                    <a:pt x="86" y="77"/>
                    <a:pt x="88" y="79"/>
                  </a:cubicBezTo>
                  <a:cubicBezTo>
                    <a:pt x="89" y="79"/>
                    <a:pt x="90" y="78"/>
                    <a:pt x="92" y="76"/>
                  </a:cubicBezTo>
                  <a:cubicBezTo>
                    <a:pt x="92" y="76"/>
                    <a:pt x="93" y="76"/>
                    <a:pt x="93" y="75"/>
                  </a:cubicBezTo>
                  <a:cubicBezTo>
                    <a:pt x="94" y="74"/>
                    <a:pt x="96" y="73"/>
                    <a:pt x="97" y="73"/>
                  </a:cubicBezTo>
                  <a:cubicBezTo>
                    <a:pt x="97" y="72"/>
                    <a:pt x="96" y="71"/>
                    <a:pt x="96" y="70"/>
                  </a:cubicBezTo>
                  <a:cubicBezTo>
                    <a:pt x="96" y="70"/>
                    <a:pt x="96" y="70"/>
                    <a:pt x="96" y="70"/>
                  </a:cubicBezTo>
                  <a:cubicBezTo>
                    <a:pt x="95" y="71"/>
                    <a:pt x="94" y="72"/>
                    <a:pt x="93" y="72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2" y="74"/>
                    <a:pt x="91" y="74"/>
                    <a:pt x="90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90" y="75"/>
                    <a:pt x="90" y="74"/>
                    <a:pt x="89" y="74"/>
                  </a:cubicBezTo>
                  <a:cubicBezTo>
                    <a:pt x="89" y="74"/>
                    <a:pt x="89" y="74"/>
                    <a:pt x="89" y="73"/>
                  </a:cubicBezTo>
                  <a:cubicBezTo>
                    <a:pt x="89" y="72"/>
                    <a:pt x="90" y="71"/>
                    <a:pt x="91" y="70"/>
                  </a:cubicBezTo>
                  <a:cubicBezTo>
                    <a:pt x="92" y="70"/>
                    <a:pt x="92" y="70"/>
                    <a:pt x="92" y="70"/>
                  </a:cubicBezTo>
                  <a:cubicBezTo>
                    <a:pt x="92" y="69"/>
                    <a:pt x="92" y="69"/>
                    <a:pt x="93" y="69"/>
                  </a:cubicBezTo>
                  <a:cubicBezTo>
                    <a:pt x="95" y="67"/>
                    <a:pt x="95" y="66"/>
                    <a:pt x="95" y="66"/>
                  </a:cubicBezTo>
                  <a:cubicBezTo>
                    <a:pt x="95" y="66"/>
                    <a:pt x="95" y="66"/>
                    <a:pt x="95" y="66"/>
                  </a:cubicBezTo>
                  <a:cubicBezTo>
                    <a:pt x="95" y="63"/>
                    <a:pt x="94" y="60"/>
                    <a:pt x="94" y="56"/>
                  </a:cubicBezTo>
                  <a:cubicBezTo>
                    <a:pt x="92" y="58"/>
                    <a:pt x="90" y="60"/>
                    <a:pt x="89" y="61"/>
                  </a:cubicBezTo>
                  <a:cubicBezTo>
                    <a:pt x="88" y="62"/>
                    <a:pt x="87" y="63"/>
                    <a:pt x="87" y="63"/>
                  </a:cubicBezTo>
                  <a:cubicBezTo>
                    <a:pt x="86" y="64"/>
                    <a:pt x="85" y="65"/>
                    <a:pt x="84" y="66"/>
                  </a:cubicBezTo>
                  <a:close/>
                  <a:moveTo>
                    <a:pt x="97" y="50"/>
                  </a:moveTo>
                  <a:cubicBezTo>
                    <a:pt x="97" y="57"/>
                    <a:pt x="98" y="63"/>
                    <a:pt x="100" y="70"/>
                  </a:cubicBezTo>
                  <a:cubicBezTo>
                    <a:pt x="104" y="66"/>
                    <a:pt x="109" y="62"/>
                    <a:pt x="113" y="58"/>
                  </a:cubicBezTo>
                  <a:cubicBezTo>
                    <a:pt x="115" y="56"/>
                    <a:pt x="117" y="54"/>
                    <a:pt x="119" y="52"/>
                  </a:cubicBezTo>
                  <a:cubicBezTo>
                    <a:pt x="120" y="50"/>
                    <a:pt x="122" y="49"/>
                    <a:pt x="123" y="48"/>
                  </a:cubicBezTo>
                  <a:cubicBezTo>
                    <a:pt x="128" y="43"/>
                    <a:pt x="134" y="38"/>
                    <a:pt x="138" y="33"/>
                  </a:cubicBezTo>
                  <a:cubicBezTo>
                    <a:pt x="136" y="31"/>
                    <a:pt x="136" y="31"/>
                    <a:pt x="136" y="31"/>
                  </a:cubicBezTo>
                  <a:cubicBezTo>
                    <a:pt x="129" y="27"/>
                    <a:pt x="122" y="22"/>
                    <a:pt x="115" y="17"/>
                  </a:cubicBezTo>
                  <a:cubicBezTo>
                    <a:pt x="114" y="16"/>
                    <a:pt x="113" y="16"/>
                    <a:pt x="112" y="15"/>
                  </a:cubicBezTo>
                  <a:cubicBezTo>
                    <a:pt x="107" y="11"/>
                    <a:pt x="101" y="7"/>
                    <a:pt x="95" y="4"/>
                  </a:cubicBezTo>
                  <a:cubicBezTo>
                    <a:pt x="96" y="5"/>
                    <a:pt x="96" y="6"/>
                    <a:pt x="96" y="7"/>
                  </a:cubicBezTo>
                  <a:cubicBezTo>
                    <a:pt x="97" y="12"/>
                    <a:pt x="98" y="17"/>
                    <a:pt x="96" y="22"/>
                  </a:cubicBezTo>
                  <a:cubicBezTo>
                    <a:pt x="97" y="22"/>
                    <a:pt x="97" y="23"/>
                    <a:pt x="96" y="23"/>
                  </a:cubicBezTo>
                  <a:cubicBezTo>
                    <a:pt x="96" y="24"/>
                    <a:pt x="96" y="24"/>
                    <a:pt x="95" y="24"/>
                  </a:cubicBezTo>
                  <a:cubicBezTo>
                    <a:pt x="89" y="25"/>
                    <a:pt x="83" y="26"/>
                    <a:pt x="76" y="26"/>
                  </a:cubicBezTo>
                  <a:cubicBezTo>
                    <a:pt x="72" y="26"/>
                    <a:pt x="69" y="26"/>
                    <a:pt x="65" y="26"/>
                  </a:cubicBezTo>
                  <a:cubicBezTo>
                    <a:pt x="62" y="26"/>
                    <a:pt x="58" y="26"/>
                    <a:pt x="55" y="26"/>
                  </a:cubicBezTo>
                  <a:cubicBezTo>
                    <a:pt x="54" y="26"/>
                    <a:pt x="53" y="26"/>
                    <a:pt x="52" y="26"/>
                  </a:cubicBezTo>
                  <a:cubicBezTo>
                    <a:pt x="49" y="26"/>
                    <a:pt x="46" y="26"/>
                    <a:pt x="43" y="26"/>
                  </a:cubicBezTo>
                  <a:cubicBezTo>
                    <a:pt x="40" y="26"/>
                    <a:pt x="37" y="26"/>
                    <a:pt x="34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0" y="26"/>
                    <a:pt x="27" y="26"/>
                    <a:pt x="24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7"/>
                    <a:pt x="17" y="27"/>
                    <a:pt x="14" y="28"/>
                  </a:cubicBezTo>
                  <a:cubicBezTo>
                    <a:pt x="14" y="28"/>
                    <a:pt x="14" y="29"/>
                    <a:pt x="14" y="29"/>
                  </a:cubicBezTo>
                  <a:cubicBezTo>
                    <a:pt x="12" y="32"/>
                    <a:pt x="12" y="36"/>
                    <a:pt x="12" y="39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1"/>
                  </a:cubicBezTo>
                  <a:cubicBezTo>
                    <a:pt x="11" y="45"/>
                    <a:pt x="11" y="49"/>
                    <a:pt x="14" y="49"/>
                  </a:cubicBezTo>
                  <a:cubicBezTo>
                    <a:pt x="15" y="50"/>
                    <a:pt x="16" y="50"/>
                    <a:pt x="18" y="50"/>
                  </a:cubicBezTo>
                  <a:cubicBezTo>
                    <a:pt x="19" y="50"/>
                    <a:pt x="20" y="50"/>
                    <a:pt x="22" y="50"/>
                  </a:cubicBezTo>
                  <a:cubicBezTo>
                    <a:pt x="22" y="50"/>
                    <a:pt x="23" y="49"/>
                    <a:pt x="24" y="49"/>
                  </a:cubicBezTo>
                  <a:cubicBezTo>
                    <a:pt x="26" y="49"/>
                    <a:pt x="29" y="49"/>
                    <a:pt x="31" y="49"/>
                  </a:cubicBezTo>
                  <a:cubicBezTo>
                    <a:pt x="33" y="49"/>
                    <a:pt x="36" y="49"/>
                    <a:pt x="38" y="49"/>
                  </a:cubicBezTo>
                  <a:cubicBezTo>
                    <a:pt x="40" y="49"/>
                    <a:pt x="43" y="49"/>
                    <a:pt x="45" y="49"/>
                  </a:cubicBezTo>
                  <a:cubicBezTo>
                    <a:pt x="46" y="48"/>
                    <a:pt x="46" y="48"/>
                    <a:pt x="47" y="47"/>
                  </a:cubicBezTo>
                  <a:cubicBezTo>
                    <a:pt x="47" y="47"/>
                    <a:pt x="47" y="47"/>
                    <a:pt x="48" y="47"/>
                  </a:cubicBezTo>
                  <a:cubicBezTo>
                    <a:pt x="48" y="47"/>
                    <a:pt x="49" y="47"/>
                    <a:pt x="49" y="48"/>
                  </a:cubicBezTo>
                  <a:cubicBezTo>
                    <a:pt x="49" y="48"/>
                    <a:pt x="49" y="48"/>
                    <a:pt x="49" y="48"/>
                  </a:cubicBezTo>
                  <a:cubicBezTo>
                    <a:pt x="53" y="48"/>
                    <a:pt x="57" y="48"/>
                    <a:pt x="61" y="47"/>
                  </a:cubicBezTo>
                  <a:cubicBezTo>
                    <a:pt x="63" y="47"/>
                    <a:pt x="66" y="47"/>
                    <a:pt x="68" y="47"/>
                  </a:cubicBezTo>
                  <a:cubicBezTo>
                    <a:pt x="72" y="46"/>
                    <a:pt x="76" y="46"/>
                    <a:pt x="82" y="45"/>
                  </a:cubicBezTo>
                  <a:cubicBezTo>
                    <a:pt x="83" y="45"/>
                    <a:pt x="84" y="45"/>
                    <a:pt x="85" y="45"/>
                  </a:cubicBezTo>
                  <a:cubicBezTo>
                    <a:pt x="87" y="44"/>
                    <a:pt x="90" y="44"/>
                    <a:pt x="92" y="44"/>
                  </a:cubicBezTo>
                  <a:cubicBezTo>
                    <a:pt x="93" y="43"/>
                    <a:pt x="94" y="43"/>
                    <a:pt x="94" y="43"/>
                  </a:cubicBezTo>
                  <a:cubicBezTo>
                    <a:pt x="94" y="43"/>
                    <a:pt x="95" y="43"/>
                    <a:pt x="95" y="43"/>
                  </a:cubicBezTo>
                  <a:cubicBezTo>
                    <a:pt x="96" y="43"/>
                    <a:pt x="97" y="43"/>
                    <a:pt x="97" y="44"/>
                  </a:cubicBezTo>
                  <a:cubicBezTo>
                    <a:pt x="97" y="45"/>
                    <a:pt x="97" y="47"/>
                    <a:pt x="97" y="48"/>
                  </a:cubicBezTo>
                  <a:cubicBezTo>
                    <a:pt x="97" y="48"/>
                    <a:pt x="98" y="48"/>
                    <a:pt x="98" y="49"/>
                  </a:cubicBezTo>
                  <a:cubicBezTo>
                    <a:pt x="98" y="49"/>
                    <a:pt x="98" y="50"/>
                    <a:pt x="97" y="50"/>
                  </a:cubicBezTo>
                  <a:cubicBezTo>
                    <a:pt x="97" y="50"/>
                    <a:pt x="97" y="50"/>
                    <a:pt x="97" y="50"/>
                  </a:cubicBezTo>
                  <a:close/>
                  <a:moveTo>
                    <a:pt x="61" y="58"/>
                  </a:moveTo>
                  <a:cubicBezTo>
                    <a:pt x="61" y="58"/>
                    <a:pt x="62" y="58"/>
                    <a:pt x="62" y="58"/>
                  </a:cubicBezTo>
                  <a:cubicBezTo>
                    <a:pt x="62" y="58"/>
                    <a:pt x="63" y="58"/>
                    <a:pt x="63" y="58"/>
                  </a:cubicBezTo>
                  <a:cubicBezTo>
                    <a:pt x="63" y="58"/>
                    <a:pt x="63" y="58"/>
                    <a:pt x="63" y="57"/>
                  </a:cubicBezTo>
                  <a:cubicBezTo>
                    <a:pt x="64" y="56"/>
                    <a:pt x="64" y="55"/>
                    <a:pt x="65" y="55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55"/>
                    <a:pt x="65" y="55"/>
                    <a:pt x="64" y="55"/>
                  </a:cubicBezTo>
                  <a:cubicBezTo>
                    <a:pt x="63" y="56"/>
                    <a:pt x="62" y="57"/>
                    <a:pt x="61" y="57"/>
                  </a:cubicBezTo>
                  <a:cubicBezTo>
                    <a:pt x="61" y="58"/>
                    <a:pt x="60" y="58"/>
                    <a:pt x="60" y="58"/>
                  </a:cubicBezTo>
                  <a:cubicBezTo>
                    <a:pt x="60" y="58"/>
                    <a:pt x="60" y="58"/>
                    <a:pt x="61" y="58"/>
                  </a:cubicBezTo>
                  <a:close/>
                  <a:moveTo>
                    <a:pt x="53" y="58"/>
                  </a:moveTo>
                  <a:cubicBezTo>
                    <a:pt x="54" y="58"/>
                    <a:pt x="55" y="58"/>
                    <a:pt x="55" y="58"/>
                  </a:cubicBezTo>
                  <a:cubicBezTo>
                    <a:pt x="56" y="57"/>
                    <a:pt x="58" y="56"/>
                    <a:pt x="59" y="55"/>
                  </a:cubicBezTo>
                  <a:cubicBezTo>
                    <a:pt x="60" y="55"/>
                    <a:pt x="60" y="55"/>
                    <a:pt x="60" y="54"/>
                  </a:cubicBezTo>
                  <a:cubicBezTo>
                    <a:pt x="62" y="53"/>
                    <a:pt x="63" y="53"/>
                    <a:pt x="64" y="52"/>
                  </a:cubicBezTo>
                  <a:cubicBezTo>
                    <a:pt x="64" y="52"/>
                    <a:pt x="64" y="52"/>
                    <a:pt x="64" y="51"/>
                  </a:cubicBezTo>
                  <a:cubicBezTo>
                    <a:pt x="65" y="51"/>
                    <a:pt x="66" y="51"/>
                    <a:pt x="66" y="50"/>
                  </a:cubicBezTo>
                  <a:cubicBezTo>
                    <a:pt x="65" y="50"/>
                    <a:pt x="62" y="51"/>
                    <a:pt x="62" y="51"/>
                  </a:cubicBezTo>
                  <a:cubicBezTo>
                    <a:pt x="62" y="51"/>
                    <a:pt x="62" y="51"/>
                    <a:pt x="62" y="51"/>
                  </a:cubicBezTo>
                  <a:cubicBezTo>
                    <a:pt x="60" y="53"/>
                    <a:pt x="58" y="55"/>
                    <a:pt x="56" y="56"/>
                  </a:cubicBezTo>
                  <a:cubicBezTo>
                    <a:pt x="55" y="57"/>
                    <a:pt x="54" y="57"/>
                    <a:pt x="54" y="58"/>
                  </a:cubicBezTo>
                  <a:cubicBezTo>
                    <a:pt x="54" y="58"/>
                    <a:pt x="54" y="58"/>
                    <a:pt x="53" y="58"/>
                  </a:cubicBezTo>
                  <a:close/>
                  <a:moveTo>
                    <a:pt x="32" y="53"/>
                  </a:moveTo>
                  <a:cubicBezTo>
                    <a:pt x="31" y="54"/>
                    <a:pt x="30" y="56"/>
                    <a:pt x="28" y="57"/>
                  </a:cubicBezTo>
                  <a:cubicBezTo>
                    <a:pt x="28" y="58"/>
                    <a:pt x="28" y="58"/>
                    <a:pt x="27" y="58"/>
                  </a:cubicBezTo>
                  <a:cubicBezTo>
                    <a:pt x="28" y="58"/>
                    <a:pt x="29" y="58"/>
                    <a:pt x="30" y="58"/>
                  </a:cubicBezTo>
                  <a:cubicBezTo>
                    <a:pt x="31" y="57"/>
                    <a:pt x="32" y="56"/>
                    <a:pt x="33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5" y="54"/>
                    <a:pt x="37" y="53"/>
                    <a:pt x="38" y="53"/>
                  </a:cubicBezTo>
                  <a:cubicBezTo>
                    <a:pt x="36" y="53"/>
                    <a:pt x="34" y="53"/>
                    <a:pt x="32" y="53"/>
                  </a:cubicBezTo>
                  <a:close/>
                  <a:moveTo>
                    <a:pt x="49" y="58"/>
                  </a:moveTo>
                  <a:cubicBezTo>
                    <a:pt x="50" y="57"/>
                    <a:pt x="51" y="56"/>
                    <a:pt x="52" y="55"/>
                  </a:cubicBezTo>
                  <a:cubicBezTo>
                    <a:pt x="52" y="55"/>
                    <a:pt x="53" y="55"/>
                    <a:pt x="53" y="55"/>
                  </a:cubicBezTo>
                  <a:cubicBezTo>
                    <a:pt x="53" y="54"/>
                    <a:pt x="54" y="54"/>
                    <a:pt x="54" y="54"/>
                  </a:cubicBezTo>
                  <a:cubicBezTo>
                    <a:pt x="56" y="53"/>
                    <a:pt x="57" y="52"/>
                    <a:pt x="58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6" y="53"/>
                    <a:pt x="53" y="54"/>
                    <a:pt x="51" y="55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50" y="56"/>
                    <a:pt x="49" y="57"/>
                    <a:pt x="48" y="57"/>
                  </a:cubicBezTo>
                  <a:cubicBezTo>
                    <a:pt x="47" y="58"/>
                    <a:pt x="47" y="58"/>
                    <a:pt x="47" y="58"/>
                  </a:cubicBezTo>
                  <a:cubicBezTo>
                    <a:pt x="48" y="58"/>
                    <a:pt x="48" y="58"/>
                    <a:pt x="49" y="58"/>
                  </a:cubicBezTo>
                  <a:close/>
                  <a:moveTo>
                    <a:pt x="15" y="58"/>
                  </a:moveTo>
                  <a:cubicBezTo>
                    <a:pt x="16" y="58"/>
                    <a:pt x="17" y="58"/>
                    <a:pt x="18" y="58"/>
                  </a:cubicBezTo>
                  <a:cubicBezTo>
                    <a:pt x="19" y="57"/>
                    <a:pt x="19" y="57"/>
                    <a:pt x="20" y="56"/>
                  </a:cubicBezTo>
                  <a:cubicBezTo>
                    <a:pt x="20" y="56"/>
                    <a:pt x="20" y="56"/>
                    <a:pt x="21" y="56"/>
                  </a:cubicBezTo>
                  <a:cubicBezTo>
                    <a:pt x="22" y="55"/>
                    <a:pt x="23" y="54"/>
                    <a:pt x="24" y="53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1" y="53"/>
                    <a:pt x="20" y="53"/>
                    <a:pt x="20" y="53"/>
                  </a:cubicBezTo>
                  <a:cubicBezTo>
                    <a:pt x="18" y="55"/>
                    <a:pt x="17" y="56"/>
                    <a:pt x="15" y="57"/>
                  </a:cubicBezTo>
                  <a:cubicBezTo>
                    <a:pt x="15" y="57"/>
                    <a:pt x="15" y="58"/>
                    <a:pt x="15" y="58"/>
                  </a:cubicBezTo>
                  <a:close/>
                  <a:moveTo>
                    <a:pt x="12" y="52"/>
                  </a:moveTo>
                  <a:cubicBezTo>
                    <a:pt x="11" y="53"/>
                    <a:pt x="11" y="54"/>
                    <a:pt x="10" y="55"/>
                  </a:cubicBezTo>
                  <a:cubicBezTo>
                    <a:pt x="10" y="55"/>
                    <a:pt x="9" y="55"/>
                    <a:pt x="9" y="56"/>
                  </a:cubicBezTo>
                  <a:cubicBezTo>
                    <a:pt x="8" y="56"/>
                    <a:pt x="8" y="57"/>
                    <a:pt x="8" y="57"/>
                  </a:cubicBezTo>
                  <a:cubicBezTo>
                    <a:pt x="8" y="57"/>
                    <a:pt x="7" y="58"/>
                    <a:pt x="7" y="58"/>
                  </a:cubicBezTo>
                  <a:cubicBezTo>
                    <a:pt x="8" y="58"/>
                    <a:pt x="9" y="58"/>
                    <a:pt x="10" y="58"/>
                  </a:cubicBezTo>
                  <a:cubicBezTo>
                    <a:pt x="12" y="56"/>
                    <a:pt x="14" y="55"/>
                    <a:pt x="16" y="53"/>
                  </a:cubicBezTo>
                  <a:cubicBezTo>
                    <a:pt x="15" y="53"/>
                    <a:pt x="13" y="53"/>
                    <a:pt x="12" y="52"/>
                  </a:cubicBezTo>
                  <a:close/>
                  <a:moveTo>
                    <a:pt x="41" y="58"/>
                  </a:moveTo>
                  <a:cubicBezTo>
                    <a:pt x="42" y="58"/>
                    <a:pt x="42" y="58"/>
                    <a:pt x="43" y="58"/>
                  </a:cubicBezTo>
                  <a:cubicBezTo>
                    <a:pt x="43" y="58"/>
                    <a:pt x="43" y="58"/>
                    <a:pt x="43" y="58"/>
                  </a:cubicBezTo>
                  <a:cubicBezTo>
                    <a:pt x="44" y="56"/>
                    <a:pt x="46" y="55"/>
                    <a:pt x="47" y="54"/>
                  </a:cubicBezTo>
                  <a:cubicBezTo>
                    <a:pt x="47" y="54"/>
                    <a:pt x="48" y="54"/>
                    <a:pt x="48" y="53"/>
                  </a:cubicBezTo>
                  <a:cubicBezTo>
                    <a:pt x="49" y="53"/>
                    <a:pt x="50" y="52"/>
                    <a:pt x="51" y="52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49" y="52"/>
                    <a:pt x="48" y="52"/>
                    <a:pt x="46" y="52"/>
                  </a:cubicBezTo>
                  <a:cubicBezTo>
                    <a:pt x="45" y="53"/>
                    <a:pt x="44" y="54"/>
                    <a:pt x="43" y="55"/>
                  </a:cubicBezTo>
                  <a:cubicBezTo>
                    <a:pt x="42" y="55"/>
                    <a:pt x="41" y="56"/>
                    <a:pt x="41" y="57"/>
                  </a:cubicBezTo>
                  <a:cubicBezTo>
                    <a:pt x="40" y="57"/>
                    <a:pt x="40" y="57"/>
                    <a:pt x="40" y="58"/>
                  </a:cubicBezTo>
                  <a:cubicBezTo>
                    <a:pt x="40" y="58"/>
                    <a:pt x="41" y="58"/>
                    <a:pt x="41" y="58"/>
                  </a:cubicBezTo>
                  <a:close/>
                  <a:moveTo>
                    <a:pt x="84" y="57"/>
                  </a:moveTo>
                  <a:cubicBezTo>
                    <a:pt x="84" y="57"/>
                    <a:pt x="84" y="57"/>
                    <a:pt x="84" y="57"/>
                  </a:cubicBezTo>
                  <a:cubicBezTo>
                    <a:pt x="84" y="57"/>
                    <a:pt x="84" y="57"/>
                    <a:pt x="84" y="58"/>
                  </a:cubicBezTo>
                  <a:cubicBezTo>
                    <a:pt x="85" y="57"/>
                    <a:pt x="86" y="56"/>
                    <a:pt x="87" y="55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90" y="52"/>
                    <a:pt x="92" y="51"/>
                    <a:pt x="93" y="50"/>
                  </a:cubicBezTo>
                  <a:cubicBezTo>
                    <a:pt x="93" y="49"/>
                    <a:pt x="93" y="48"/>
                    <a:pt x="93" y="47"/>
                  </a:cubicBezTo>
                  <a:cubicBezTo>
                    <a:pt x="92" y="48"/>
                    <a:pt x="90" y="49"/>
                    <a:pt x="89" y="51"/>
                  </a:cubicBezTo>
                  <a:cubicBezTo>
                    <a:pt x="89" y="52"/>
                    <a:pt x="88" y="52"/>
                    <a:pt x="88" y="52"/>
                  </a:cubicBezTo>
                  <a:cubicBezTo>
                    <a:pt x="86" y="54"/>
                    <a:pt x="85" y="55"/>
                    <a:pt x="84" y="57"/>
                  </a:cubicBezTo>
                  <a:close/>
                  <a:moveTo>
                    <a:pt x="84" y="48"/>
                  </a:moveTo>
                  <a:cubicBezTo>
                    <a:pt x="84" y="48"/>
                    <a:pt x="84" y="48"/>
                    <a:pt x="84" y="49"/>
                  </a:cubicBezTo>
                  <a:cubicBezTo>
                    <a:pt x="85" y="49"/>
                    <a:pt x="84" y="50"/>
                    <a:pt x="84" y="50"/>
                  </a:cubicBezTo>
                  <a:cubicBezTo>
                    <a:pt x="81" y="53"/>
                    <a:pt x="77" y="55"/>
                    <a:pt x="74" y="57"/>
                  </a:cubicBezTo>
                  <a:cubicBezTo>
                    <a:pt x="74" y="57"/>
                    <a:pt x="74" y="57"/>
                    <a:pt x="74" y="57"/>
                  </a:cubicBezTo>
                  <a:cubicBezTo>
                    <a:pt x="76" y="57"/>
                    <a:pt x="78" y="57"/>
                    <a:pt x="80" y="57"/>
                  </a:cubicBezTo>
                  <a:cubicBezTo>
                    <a:pt x="80" y="56"/>
                    <a:pt x="81" y="56"/>
                    <a:pt x="81" y="55"/>
                  </a:cubicBezTo>
                  <a:cubicBezTo>
                    <a:pt x="81" y="55"/>
                    <a:pt x="82" y="55"/>
                    <a:pt x="82" y="55"/>
                  </a:cubicBezTo>
                  <a:cubicBezTo>
                    <a:pt x="83" y="53"/>
                    <a:pt x="85" y="51"/>
                    <a:pt x="86" y="49"/>
                  </a:cubicBezTo>
                  <a:cubicBezTo>
                    <a:pt x="86" y="49"/>
                    <a:pt x="87" y="49"/>
                    <a:pt x="87" y="48"/>
                  </a:cubicBezTo>
                  <a:cubicBezTo>
                    <a:pt x="87" y="48"/>
                    <a:pt x="88" y="48"/>
                    <a:pt x="88" y="47"/>
                  </a:cubicBezTo>
                  <a:cubicBezTo>
                    <a:pt x="87" y="47"/>
                    <a:pt x="86" y="48"/>
                    <a:pt x="85" y="48"/>
                  </a:cubicBezTo>
                  <a:cubicBezTo>
                    <a:pt x="85" y="48"/>
                    <a:pt x="84" y="48"/>
                    <a:pt x="84" y="48"/>
                  </a:cubicBezTo>
                  <a:cubicBezTo>
                    <a:pt x="84" y="48"/>
                    <a:pt x="84" y="48"/>
                    <a:pt x="84" y="48"/>
                  </a:cubicBezTo>
                  <a:close/>
                  <a:moveTo>
                    <a:pt x="9" y="31"/>
                  </a:moveTo>
                  <a:cubicBezTo>
                    <a:pt x="9" y="31"/>
                    <a:pt x="9" y="31"/>
                    <a:pt x="9" y="31"/>
                  </a:cubicBezTo>
                  <a:cubicBezTo>
                    <a:pt x="6" y="33"/>
                    <a:pt x="5" y="36"/>
                    <a:pt x="4" y="40"/>
                  </a:cubicBezTo>
                  <a:cubicBezTo>
                    <a:pt x="3" y="45"/>
                    <a:pt x="4" y="50"/>
                    <a:pt x="5" y="55"/>
                  </a:cubicBezTo>
                  <a:cubicBezTo>
                    <a:pt x="5" y="55"/>
                    <a:pt x="5" y="55"/>
                    <a:pt x="6" y="55"/>
                  </a:cubicBezTo>
                  <a:cubicBezTo>
                    <a:pt x="6" y="54"/>
                    <a:pt x="6" y="54"/>
                    <a:pt x="7" y="54"/>
                  </a:cubicBezTo>
                  <a:cubicBezTo>
                    <a:pt x="8" y="53"/>
                    <a:pt x="9" y="52"/>
                    <a:pt x="10" y="51"/>
                  </a:cubicBezTo>
                  <a:cubicBezTo>
                    <a:pt x="10" y="51"/>
                    <a:pt x="9" y="50"/>
                    <a:pt x="9" y="50"/>
                  </a:cubicBezTo>
                  <a:cubicBezTo>
                    <a:pt x="7" y="48"/>
                    <a:pt x="8" y="43"/>
                    <a:pt x="8" y="40"/>
                  </a:cubicBezTo>
                  <a:cubicBezTo>
                    <a:pt x="8" y="39"/>
                    <a:pt x="8" y="39"/>
                    <a:pt x="8" y="38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8" y="36"/>
                    <a:pt x="9" y="33"/>
                    <a:pt x="9" y="31"/>
                  </a:cubicBezTo>
                  <a:close/>
                  <a:moveTo>
                    <a:pt x="28" y="53"/>
                  </a:moveTo>
                  <a:cubicBezTo>
                    <a:pt x="28" y="53"/>
                    <a:pt x="28" y="53"/>
                    <a:pt x="27" y="53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7" y="54"/>
                    <a:pt x="28" y="53"/>
                    <a:pt x="28" y="53"/>
                  </a:cubicBezTo>
                  <a:close/>
                  <a:moveTo>
                    <a:pt x="93" y="53"/>
                  </a:moveTo>
                  <a:cubicBezTo>
                    <a:pt x="93" y="53"/>
                    <a:pt x="93" y="54"/>
                    <a:pt x="94" y="54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3"/>
                    <a:pt x="93" y="53"/>
                    <a:pt x="93" y="53"/>
                  </a:cubicBezTo>
                  <a:close/>
                  <a:moveTo>
                    <a:pt x="69" y="50"/>
                  </a:moveTo>
                  <a:cubicBezTo>
                    <a:pt x="69" y="50"/>
                    <a:pt x="69" y="50"/>
                    <a:pt x="69" y="50"/>
                  </a:cubicBezTo>
                  <a:cubicBezTo>
                    <a:pt x="69" y="52"/>
                    <a:pt x="68" y="53"/>
                    <a:pt x="67" y="54"/>
                  </a:cubicBezTo>
                  <a:cubicBezTo>
                    <a:pt x="68" y="53"/>
                    <a:pt x="68" y="53"/>
                    <a:pt x="69" y="52"/>
                  </a:cubicBezTo>
                  <a:cubicBezTo>
                    <a:pt x="70" y="51"/>
                    <a:pt x="72" y="51"/>
                    <a:pt x="73" y="50"/>
                  </a:cubicBezTo>
                  <a:cubicBezTo>
                    <a:pt x="71" y="50"/>
                    <a:pt x="70" y="50"/>
                    <a:pt x="69" y="50"/>
                  </a:cubicBezTo>
                  <a:close/>
                  <a:moveTo>
                    <a:pt x="77" y="49"/>
                  </a:moveTo>
                  <a:cubicBezTo>
                    <a:pt x="77" y="49"/>
                    <a:pt x="77" y="50"/>
                    <a:pt x="77" y="50"/>
                  </a:cubicBezTo>
                  <a:cubicBezTo>
                    <a:pt x="77" y="50"/>
                    <a:pt x="78" y="49"/>
                    <a:pt x="78" y="49"/>
                  </a:cubicBezTo>
                  <a:cubicBezTo>
                    <a:pt x="78" y="49"/>
                    <a:pt x="77" y="49"/>
                    <a:pt x="77" y="49"/>
                  </a:cubicBezTo>
                  <a:close/>
                  <a:moveTo>
                    <a:pt x="82" y="17"/>
                  </a:moveTo>
                  <a:cubicBezTo>
                    <a:pt x="82" y="19"/>
                    <a:pt x="82" y="20"/>
                    <a:pt x="82" y="22"/>
                  </a:cubicBezTo>
                  <a:cubicBezTo>
                    <a:pt x="83" y="22"/>
                    <a:pt x="84" y="22"/>
                    <a:pt x="85" y="22"/>
                  </a:cubicBezTo>
                  <a:cubicBezTo>
                    <a:pt x="86" y="21"/>
                    <a:pt x="87" y="20"/>
                    <a:pt x="88" y="19"/>
                  </a:cubicBezTo>
                  <a:cubicBezTo>
                    <a:pt x="88" y="19"/>
                    <a:pt x="89" y="19"/>
                    <a:pt x="89" y="19"/>
                  </a:cubicBezTo>
                  <a:cubicBezTo>
                    <a:pt x="89" y="19"/>
                    <a:pt x="89" y="19"/>
                    <a:pt x="89" y="19"/>
                  </a:cubicBezTo>
                  <a:cubicBezTo>
                    <a:pt x="91" y="18"/>
                    <a:pt x="92" y="17"/>
                    <a:pt x="93" y="16"/>
                  </a:cubicBezTo>
                  <a:cubicBezTo>
                    <a:pt x="93" y="16"/>
                    <a:pt x="93" y="15"/>
                    <a:pt x="94" y="15"/>
                  </a:cubicBezTo>
                  <a:cubicBezTo>
                    <a:pt x="93" y="14"/>
                    <a:pt x="93" y="12"/>
                    <a:pt x="93" y="11"/>
                  </a:cubicBezTo>
                  <a:cubicBezTo>
                    <a:pt x="92" y="12"/>
                    <a:pt x="91" y="13"/>
                    <a:pt x="90" y="13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7" y="15"/>
                    <a:pt x="85" y="17"/>
                    <a:pt x="84" y="17"/>
                  </a:cubicBezTo>
                  <a:cubicBezTo>
                    <a:pt x="83" y="17"/>
                    <a:pt x="83" y="17"/>
                    <a:pt x="83" y="17"/>
                  </a:cubicBezTo>
                  <a:cubicBezTo>
                    <a:pt x="83" y="17"/>
                    <a:pt x="83" y="17"/>
                    <a:pt x="82" y="17"/>
                  </a:cubicBezTo>
                  <a:close/>
                  <a:moveTo>
                    <a:pt x="94" y="19"/>
                  </a:moveTo>
                  <a:cubicBezTo>
                    <a:pt x="93" y="20"/>
                    <a:pt x="92" y="20"/>
                    <a:pt x="91" y="21"/>
                  </a:cubicBezTo>
                  <a:cubicBezTo>
                    <a:pt x="91" y="21"/>
                    <a:pt x="91" y="21"/>
                    <a:pt x="91" y="21"/>
                  </a:cubicBezTo>
                  <a:cubicBezTo>
                    <a:pt x="92" y="21"/>
                    <a:pt x="93" y="21"/>
                    <a:pt x="93" y="21"/>
                  </a:cubicBezTo>
                  <a:cubicBezTo>
                    <a:pt x="94" y="20"/>
                    <a:pt x="94" y="20"/>
                    <a:pt x="94" y="19"/>
                  </a:cubicBezTo>
                  <a:close/>
                  <a:moveTo>
                    <a:pt x="84" y="13"/>
                  </a:moveTo>
                  <a:cubicBezTo>
                    <a:pt x="84" y="14"/>
                    <a:pt x="83" y="14"/>
                    <a:pt x="83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4" y="13"/>
                    <a:pt x="85" y="13"/>
                    <a:pt x="86" y="12"/>
                  </a:cubicBezTo>
                  <a:cubicBezTo>
                    <a:pt x="87" y="12"/>
                    <a:pt x="87" y="12"/>
                    <a:pt x="87" y="11"/>
                  </a:cubicBezTo>
                  <a:cubicBezTo>
                    <a:pt x="89" y="10"/>
                    <a:pt x="91" y="9"/>
                    <a:pt x="93" y="8"/>
                  </a:cubicBezTo>
                  <a:cubicBezTo>
                    <a:pt x="93" y="8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2" y="7"/>
                    <a:pt x="91" y="7"/>
                    <a:pt x="91" y="7"/>
                  </a:cubicBezTo>
                  <a:cubicBezTo>
                    <a:pt x="91" y="8"/>
                    <a:pt x="91" y="8"/>
                    <a:pt x="91" y="8"/>
                  </a:cubicBezTo>
                  <a:cubicBezTo>
                    <a:pt x="90" y="8"/>
                    <a:pt x="89" y="9"/>
                    <a:pt x="88" y="10"/>
                  </a:cubicBezTo>
                  <a:cubicBezTo>
                    <a:pt x="88" y="10"/>
                    <a:pt x="88" y="10"/>
                    <a:pt x="88" y="10"/>
                  </a:cubicBezTo>
                  <a:cubicBezTo>
                    <a:pt x="87" y="10"/>
                    <a:pt x="87" y="11"/>
                    <a:pt x="86" y="11"/>
                  </a:cubicBezTo>
                  <a:cubicBezTo>
                    <a:pt x="86" y="12"/>
                    <a:pt x="85" y="13"/>
                    <a:pt x="84" y="13"/>
                  </a:cubicBezTo>
                  <a:close/>
                  <a:moveTo>
                    <a:pt x="91" y="4"/>
                  </a:moveTo>
                  <a:cubicBezTo>
                    <a:pt x="92" y="4"/>
                    <a:pt x="92" y="5"/>
                    <a:pt x="92" y="5"/>
                  </a:cubicBezTo>
                  <a:cubicBezTo>
                    <a:pt x="92" y="4"/>
                    <a:pt x="92" y="4"/>
                    <a:pt x="92" y="4"/>
                  </a:cubicBezTo>
                  <a:cubicBezTo>
                    <a:pt x="92" y="4"/>
                    <a:pt x="92" y="4"/>
                    <a:pt x="91" y="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lIns="68589" tIns="34295" rIns="68589" bIns="34295"/>
            <a:lstStyle/>
            <a:p>
              <a:endParaRPr lang="zh-CN" altLang="en-US"/>
            </a:p>
          </p:txBody>
        </p:sp>
      </p:grpSp>
      <p:pic>
        <p:nvPicPr>
          <p:cNvPr id="10" name="组合 39"/>
          <p:cNvPicPr>
            <a:picLocks noChangeArrowheads="1"/>
          </p:cNvPicPr>
          <p:nvPr/>
        </p:nvPicPr>
        <p:blipFill>
          <a:blip r:embed="rId3">
            <a:lum bright="-100000"/>
          </a:blip>
          <a:srcRect/>
          <a:stretch>
            <a:fillRect/>
          </a:stretch>
        </p:blipFill>
        <p:spPr bwMode="auto">
          <a:xfrm rot="2688567">
            <a:off x="544627" y="1001169"/>
            <a:ext cx="388937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AutoShape 37"/>
          <p:cNvSpPr>
            <a:spLocks noChangeArrowheads="1"/>
          </p:cNvSpPr>
          <p:nvPr/>
        </p:nvSpPr>
        <p:spPr bwMode="auto">
          <a:xfrm>
            <a:off x="2636952" y="1368314"/>
            <a:ext cx="381000" cy="190500"/>
          </a:xfrm>
          <a:prstGeom prst="parallelogram">
            <a:avLst>
              <a:gd name="adj" fmla="val 50000"/>
            </a:avLst>
          </a:prstGeom>
          <a:noFill/>
          <a:ln w="25400" cmpd="sng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/>
          </a:p>
        </p:txBody>
      </p:sp>
      <p:grpSp>
        <p:nvGrpSpPr>
          <p:cNvPr id="23" name="Group 45"/>
          <p:cNvGrpSpPr>
            <a:grpSpLocks/>
          </p:cNvGrpSpPr>
          <p:nvPr/>
        </p:nvGrpSpPr>
        <p:grpSpPr bwMode="auto">
          <a:xfrm>
            <a:off x="900113" y="2492375"/>
            <a:ext cx="9280524" cy="1836738"/>
            <a:chOff x="0" y="0"/>
            <a:chExt cx="5846" cy="1157"/>
          </a:xfrm>
        </p:grpSpPr>
        <p:grpSp>
          <p:nvGrpSpPr>
            <p:cNvPr id="24" name="Group 43"/>
            <p:cNvGrpSpPr>
              <a:grpSpLocks/>
            </p:cNvGrpSpPr>
            <p:nvPr/>
          </p:nvGrpSpPr>
          <p:grpSpPr bwMode="auto">
            <a:xfrm>
              <a:off x="0" y="0"/>
              <a:ext cx="3971" cy="1157"/>
              <a:chOff x="0" y="0"/>
              <a:chExt cx="3971" cy="1157"/>
            </a:xfrm>
          </p:grpSpPr>
          <p:sp>
            <p:nvSpPr>
              <p:cNvPr id="26" name="Text Box 13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876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zh-CN" altLang="en-US" sz="2800" b="1" u="none" dirty="0" smtClean="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证明：</a:t>
                </a:r>
                <a:r>
                  <a:rPr lang="zh-CN" altLang="zh-CN" sz="2800" b="1" u="none" dirty="0" smtClean="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∵</a:t>
                </a:r>
                <a:r>
                  <a:rPr lang="zh-CN" sz="2800" b="1" u="none" dirty="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四边形</a:t>
                </a:r>
                <a:r>
                  <a:rPr lang="zh-CN" altLang="zh-CN" sz="2800" b="1" u="none" dirty="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ABCD</a:t>
                </a:r>
                <a:r>
                  <a:rPr lang="zh-CN" sz="2800" b="1" u="none" dirty="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是平行四边形</a:t>
                </a:r>
              </a:p>
            </p:txBody>
          </p:sp>
          <p:sp>
            <p:nvSpPr>
              <p:cNvPr id="27" name="Text Box 14"/>
              <p:cNvSpPr txBox="1">
                <a:spLocks noChangeArrowheads="1"/>
              </p:cNvSpPr>
              <p:nvPr/>
            </p:nvSpPr>
            <p:spPr bwMode="auto">
              <a:xfrm>
                <a:off x="700" y="827"/>
                <a:ext cx="3271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zh-CN" altLang="en-US" sz="2800" b="1" u="none" dirty="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又</a:t>
                </a:r>
                <a:r>
                  <a:rPr lang="zh-CN" altLang="zh-CN" sz="2800" b="1" u="none" dirty="0" smtClean="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 </a:t>
                </a:r>
                <a:r>
                  <a:rPr lang="zh-CN" sz="2800" b="1" u="none" dirty="0" smtClean="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∠</a:t>
                </a:r>
                <a:r>
                  <a:rPr lang="zh-CN" altLang="zh-CN" sz="2800" b="1" u="none" dirty="0" smtClean="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A</a:t>
                </a:r>
                <a:r>
                  <a:rPr lang="en-US" altLang="zh-CN" sz="2800" b="1" u="none" dirty="0" smtClean="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ED</a:t>
                </a:r>
                <a:r>
                  <a:rPr lang="zh-CN" altLang="zh-CN" sz="2800" b="1" u="none" smtClean="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=∠</a:t>
                </a:r>
                <a:r>
                  <a:rPr lang="en-US" altLang="zh-CN" sz="2800" b="1" u="none" smtClean="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CFB=90</a:t>
                </a:r>
                <a:r>
                  <a:rPr lang="zh-CN" altLang="zh-CN" sz="2800" b="1" u="none" dirty="0" smtClean="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°</a:t>
                </a:r>
                <a:endParaRPr lang="zh-CN" altLang="zh-CN" sz="2800" b="1" u="none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</p:grpSp>
        <p:sp>
          <p:nvSpPr>
            <p:cNvPr id="25" name="Text Box 15"/>
            <p:cNvSpPr txBox="1">
              <a:spLocks noChangeArrowheads="1"/>
            </p:cNvSpPr>
            <p:nvPr/>
          </p:nvSpPr>
          <p:spPr bwMode="auto">
            <a:xfrm>
              <a:off x="700" y="419"/>
              <a:ext cx="514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u="sng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zh-CN" sz="2800" b="1" u="none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∴ ∠A=∠</a:t>
              </a:r>
              <a:r>
                <a:rPr lang="zh-CN" altLang="zh-CN" sz="2800" b="1" u="none" dirty="0" smtClean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C</a:t>
              </a:r>
              <a:r>
                <a:rPr lang="en-US" altLang="zh-CN" sz="2800" b="1" u="none" dirty="0" smtClean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,  </a:t>
              </a:r>
              <a:r>
                <a:rPr lang="zh-CN" altLang="zh-CN" sz="2800" b="1" u="none" dirty="0" smtClean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A</a:t>
              </a:r>
              <a:r>
                <a:rPr lang="en-US" altLang="zh-CN" sz="2800" b="1" u="none" dirty="0" smtClean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D</a:t>
              </a:r>
              <a:r>
                <a:rPr lang="zh-CN" altLang="zh-CN" sz="2800" b="1" u="none" dirty="0" smtClean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=C</a:t>
              </a:r>
              <a:r>
                <a:rPr lang="en-US" altLang="zh-CN" sz="2800" b="1" u="none" dirty="0" smtClean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B</a:t>
              </a:r>
              <a:endParaRPr lang="zh-CN" altLang="zh-CN" sz="2800" b="1" u="none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28" name="Text Box 53"/>
          <p:cNvSpPr txBox="1">
            <a:spLocks noChangeArrowheads="1"/>
          </p:cNvSpPr>
          <p:nvPr/>
        </p:nvSpPr>
        <p:spPr bwMode="auto">
          <a:xfrm>
            <a:off x="2024289" y="4452712"/>
            <a:ext cx="36199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∴⊿ADE≌⊿CBF(AAS)</a:t>
            </a:r>
            <a:endParaRPr lang="en-US" sz="2800" b="1" u="none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Text Box 53"/>
          <p:cNvSpPr txBox="1">
            <a:spLocks noChangeArrowheads="1"/>
          </p:cNvSpPr>
          <p:nvPr/>
        </p:nvSpPr>
        <p:spPr bwMode="auto">
          <a:xfrm>
            <a:off x="2011363" y="5054722"/>
            <a:ext cx="16321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800" b="1" u="none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∴ AE=CF</a:t>
            </a:r>
            <a:endParaRPr lang="en-US" sz="2800" b="1" u="none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AutoShape 42"/>
          <p:cNvSpPr>
            <a:spLocks noChangeArrowheads="1"/>
          </p:cNvSpPr>
          <p:nvPr/>
        </p:nvSpPr>
        <p:spPr bwMode="auto">
          <a:xfrm>
            <a:off x="8663708" y="2358458"/>
            <a:ext cx="2552642" cy="1120827"/>
          </a:xfrm>
          <a:prstGeom prst="parallelogram">
            <a:avLst>
              <a:gd name="adj" fmla="val 66587"/>
            </a:avLst>
          </a:prstGeom>
          <a:noFill/>
          <a:ln w="28575" cmpd="sng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/>
          </a:p>
        </p:txBody>
      </p:sp>
      <p:sp>
        <p:nvSpPr>
          <p:cNvPr id="13" name="Line 43"/>
          <p:cNvSpPr>
            <a:spLocks noChangeShapeType="1"/>
          </p:cNvSpPr>
          <p:nvPr/>
        </p:nvSpPr>
        <p:spPr bwMode="auto">
          <a:xfrm>
            <a:off x="9408801" y="2373541"/>
            <a:ext cx="0" cy="1105744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" name="Line 44"/>
          <p:cNvSpPr>
            <a:spLocks noChangeShapeType="1"/>
          </p:cNvSpPr>
          <p:nvPr/>
        </p:nvSpPr>
        <p:spPr bwMode="auto">
          <a:xfrm>
            <a:off x="10440531" y="2371710"/>
            <a:ext cx="0" cy="1105744"/>
          </a:xfrm>
          <a:prstGeom prst="line">
            <a:avLst/>
          </a:pr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" name="Rectangle 46"/>
          <p:cNvSpPr>
            <a:spLocks noChangeArrowheads="1"/>
          </p:cNvSpPr>
          <p:nvPr/>
        </p:nvSpPr>
        <p:spPr bwMode="auto">
          <a:xfrm>
            <a:off x="8306615" y="3398471"/>
            <a:ext cx="395107" cy="522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A </a:t>
            </a:r>
          </a:p>
        </p:txBody>
      </p:sp>
      <p:sp>
        <p:nvSpPr>
          <p:cNvPr id="16" name="Rectangle 47"/>
          <p:cNvSpPr>
            <a:spLocks noChangeArrowheads="1"/>
          </p:cNvSpPr>
          <p:nvPr/>
        </p:nvSpPr>
        <p:spPr bwMode="auto">
          <a:xfrm>
            <a:off x="10567823" y="3385794"/>
            <a:ext cx="397410" cy="522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B </a:t>
            </a:r>
          </a:p>
        </p:txBody>
      </p:sp>
      <p:sp>
        <p:nvSpPr>
          <p:cNvPr id="17" name="Rectangle 48"/>
          <p:cNvSpPr>
            <a:spLocks noChangeArrowheads="1"/>
          </p:cNvSpPr>
          <p:nvPr/>
        </p:nvSpPr>
        <p:spPr bwMode="auto">
          <a:xfrm>
            <a:off x="11234781" y="1698189"/>
            <a:ext cx="395107" cy="522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C </a:t>
            </a:r>
          </a:p>
        </p:txBody>
      </p:sp>
      <p:sp>
        <p:nvSpPr>
          <p:cNvPr id="18" name="Rectangle 49"/>
          <p:cNvSpPr>
            <a:spLocks noChangeArrowheads="1"/>
          </p:cNvSpPr>
          <p:nvPr/>
        </p:nvSpPr>
        <p:spPr bwMode="auto">
          <a:xfrm>
            <a:off x="9088765" y="1714035"/>
            <a:ext cx="395107" cy="522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D </a:t>
            </a:r>
          </a:p>
        </p:txBody>
      </p:sp>
      <p:sp>
        <p:nvSpPr>
          <p:cNvPr id="19" name="Rectangle 50"/>
          <p:cNvSpPr>
            <a:spLocks noChangeArrowheads="1"/>
          </p:cNvSpPr>
          <p:nvPr/>
        </p:nvSpPr>
        <p:spPr bwMode="auto">
          <a:xfrm>
            <a:off x="9135993" y="3411148"/>
            <a:ext cx="395107" cy="522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E </a:t>
            </a:r>
          </a:p>
        </p:txBody>
      </p:sp>
      <p:sp>
        <p:nvSpPr>
          <p:cNvPr id="20" name="Rectangle 51"/>
          <p:cNvSpPr>
            <a:spLocks noChangeArrowheads="1"/>
          </p:cNvSpPr>
          <p:nvPr/>
        </p:nvSpPr>
        <p:spPr bwMode="auto">
          <a:xfrm>
            <a:off x="10453783" y="1725127"/>
            <a:ext cx="395107" cy="522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u="sng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800" b="1" u="none" dirty="0">
                <a:latin typeface="黑体" panose="02010609060101010101" pitchFamily="49" charset="-122"/>
                <a:ea typeface="黑体" panose="02010609060101010101" pitchFamily="49" charset="-122"/>
              </a:rPr>
              <a:t>F </a:t>
            </a:r>
          </a:p>
        </p:txBody>
      </p:sp>
      <p:grpSp>
        <p:nvGrpSpPr>
          <p:cNvPr id="31" name="组合 30"/>
          <p:cNvGrpSpPr/>
          <p:nvPr/>
        </p:nvGrpSpPr>
        <p:grpSpPr>
          <a:xfrm>
            <a:off x="9391826" y="3283780"/>
            <a:ext cx="221911" cy="193674"/>
            <a:chOff x="3135086" y="3462161"/>
            <a:chExt cx="221911" cy="193674"/>
          </a:xfrm>
        </p:grpSpPr>
        <p:cxnSp>
          <p:nvCxnSpPr>
            <p:cNvPr id="32" name="直接连接符 31"/>
            <p:cNvCxnSpPr/>
            <p:nvPr/>
          </p:nvCxnSpPr>
          <p:spPr>
            <a:xfrm>
              <a:off x="3135086" y="3467327"/>
              <a:ext cx="221911" cy="0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3346665" y="3462161"/>
              <a:ext cx="5166" cy="193674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组合 33"/>
          <p:cNvGrpSpPr/>
          <p:nvPr/>
        </p:nvGrpSpPr>
        <p:grpSpPr>
          <a:xfrm>
            <a:off x="10231872" y="2373541"/>
            <a:ext cx="221911" cy="193674"/>
            <a:chOff x="3346665" y="3462161"/>
            <a:chExt cx="221911" cy="193674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3346665" y="3655835"/>
              <a:ext cx="221911" cy="0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3346665" y="3462161"/>
              <a:ext cx="5166" cy="193674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5946931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  <p:bldP spid="28" grpId="0"/>
      <p:bldP spid="28" grpId="1"/>
      <p:bldP spid="29" grpId="0"/>
      <p:bldP spid="29" grpId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2593</TotalTime>
  <Words>1559</Words>
  <Application>Microsoft Office PowerPoint</Application>
  <PresentationFormat>自定义</PresentationFormat>
  <Paragraphs>301</Paragraphs>
  <Slides>16</Slides>
  <Notes>16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</vt:vector>
  </TitlesOfParts>
  <Company>china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china</dc:creator>
  <cp:lastModifiedBy>Lenovo User</cp:lastModifiedBy>
  <cp:revision>190</cp:revision>
  <dcterms:created xsi:type="dcterms:W3CDTF">2017-02-20T04:48:57Z</dcterms:created>
  <dcterms:modified xsi:type="dcterms:W3CDTF">2017-03-03T06:25:37Z</dcterms:modified>
</cp:coreProperties>
</file>